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1" r:id="rId3"/>
    <p:sldId id="263" r:id="rId4"/>
    <p:sldId id="272" r:id="rId5"/>
    <p:sldId id="264" r:id="rId6"/>
    <p:sldId id="274" r:id="rId7"/>
    <p:sldId id="259" r:id="rId8"/>
    <p:sldId id="266" r:id="rId9"/>
    <p:sldId id="260" r:id="rId10"/>
    <p:sldId id="267" r:id="rId11"/>
    <p:sldId id="256" r:id="rId12"/>
    <p:sldId id="258" r:id="rId13"/>
    <p:sldId id="262" r:id="rId14"/>
    <p:sldId id="265" r:id="rId15"/>
    <p:sldId id="268" r:id="rId16"/>
    <p:sldId id="269" r:id="rId17"/>
    <p:sldId id="270" r:id="rId18"/>
    <p:sldId id="271" r:id="rId19"/>
    <p:sldId id="273" r:id="rId20"/>
    <p:sldId id="275" r:id="rId21"/>
    <p:sldId id="276" r:id="rId22"/>
  </p:sldIdLst>
  <p:sldSz cx="18288000" cy="9601200"/>
  <p:notesSz cx="6858000" cy="9144000"/>
  <p:defaultTextStyle>
    <a:defPPr>
      <a:defRPr lang="zh-HK"/>
    </a:defPPr>
    <a:lvl1pPr marL="0" algn="l" defTabSz="1829349" rtl="0" eaLnBrk="1" latinLnBrk="0" hangingPunct="1">
      <a:defRPr sz="3600" kern="1200">
        <a:solidFill>
          <a:schemeClr val="tx1"/>
        </a:solidFill>
        <a:latin typeface="+mn-lt"/>
        <a:ea typeface="+mn-ea"/>
        <a:cs typeface="+mn-cs"/>
      </a:defRPr>
    </a:lvl1pPr>
    <a:lvl2pPr marL="914674" algn="l" defTabSz="1829349" rtl="0" eaLnBrk="1" latinLnBrk="0" hangingPunct="1">
      <a:defRPr sz="3600" kern="1200">
        <a:solidFill>
          <a:schemeClr val="tx1"/>
        </a:solidFill>
        <a:latin typeface="+mn-lt"/>
        <a:ea typeface="+mn-ea"/>
        <a:cs typeface="+mn-cs"/>
      </a:defRPr>
    </a:lvl2pPr>
    <a:lvl3pPr marL="1829349" algn="l" defTabSz="1829349" rtl="0" eaLnBrk="1" latinLnBrk="0" hangingPunct="1">
      <a:defRPr sz="3600" kern="1200">
        <a:solidFill>
          <a:schemeClr val="tx1"/>
        </a:solidFill>
        <a:latin typeface="+mn-lt"/>
        <a:ea typeface="+mn-ea"/>
        <a:cs typeface="+mn-cs"/>
      </a:defRPr>
    </a:lvl3pPr>
    <a:lvl4pPr marL="2744023" algn="l" defTabSz="1829349" rtl="0" eaLnBrk="1" latinLnBrk="0" hangingPunct="1">
      <a:defRPr sz="3600" kern="1200">
        <a:solidFill>
          <a:schemeClr val="tx1"/>
        </a:solidFill>
        <a:latin typeface="+mn-lt"/>
        <a:ea typeface="+mn-ea"/>
        <a:cs typeface="+mn-cs"/>
      </a:defRPr>
    </a:lvl4pPr>
    <a:lvl5pPr marL="3658697" algn="l" defTabSz="1829349" rtl="0" eaLnBrk="1" latinLnBrk="0" hangingPunct="1">
      <a:defRPr sz="3600" kern="1200">
        <a:solidFill>
          <a:schemeClr val="tx1"/>
        </a:solidFill>
        <a:latin typeface="+mn-lt"/>
        <a:ea typeface="+mn-ea"/>
        <a:cs typeface="+mn-cs"/>
      </a:defRPr>
    </a:lvl5pPr>
    <a:lvl6pPr marL="4573372" algn="l" defTabSz="1829349" rtl="0" eaLnBrk="1" latinLnBrk="0" hangingPunct="1">
      <a:defRPr sz="3600" kern="1200">
        <a:solidFill>
          <a:schemeClr val="tx1"/>
        </a:solidFill>
        <a:latin typeface="+mn-lt"/>
        <a:ea typeface="+mn-ea"/>
        <a:cs typeface="+mn-cs"/>
      </a:defRPr>
    </a:lvl6pPr>
    <a:lvl7pPr marL="5488046" algn="l" defTabSz="1829349" rtl="0" eaLnBrk="1" latinLnBrk="0" hangingPunct="1">
      <a:defRPr sz="3600" kern="1200">
        <a:solidFill>
          <a:schemeClr val="tx1"/>
        </a:solidFill>
        <a:latin typeface="+mn-lt"/>
        <a:ea typeface="+mn-ea"/>
        <a:cs typeface="+mn-cs"/>
      </a:defRPr>
    </a:lvl7pPr>
    <a:lvl8pPr marL="6402720" algn="l" defTabSz="1829349" rtl="0" eaLnBrk="1" latinLnBrk="0" hangingPunct="1">
      <a:defRPr sz="3600" kern="1200">
        <a:solidFill>
          <a:schemeClr val="tx1"/>
        </a:solidFill>
        <a:latin typeface="+mn-lt"/>
        <a:ea typeface="+mn-ea"/>
        <a:cs typeface="+mn-cs"/>
      </a:defRPr>
    </a:lvl8pPr>
    <a:lvl9pPr marL="7317395" algn="l" defTabSz="1829349" rtl="0" eaLnBrk="1" latinLnBrk="0" hangingPunct="1">
      <a:defRPr sz="3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921" autoAdjust="0"/>
    <p:restoredTop sz="94660"/>
  </p:normalViewPr>
  <p:slideViewPr>
    <p:cSldViewPr>
      <p:cViewPr>
        <p:scale>
          <a:sx n="50" d="100"/>
          <a:sy n="50" d="100"/>
        </p:scale>
        <p:origin x="-1698" y="-882"/>
      </p:cViewPr>
      <p:guideLst>
        <p:guide orient="horz" pos="3025"/>
        <p:guide pos="576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2982597"/>
            <a:ext cx="15544800" cy="2058036"/>
          </a:xfrm>
        </p:spPr>
        <p:txBody>
          <a:bodyPr/>
          <a:lstStyle/>
          <a:p>
            <a:r>
              <a:rPr lang="en-US" altLang="zh-HK" smtClean="0"/>
              <a:t>Click to edit Master title style</a:t>
            </a:r>
            <a:endParaRPr lang="zh-HK" altLang="en-US"/>
          </a:p>
        </p:txBody>
      </p:sp>
      <p:sp>
        <p:nvSpPr>
          <p:cNvPr id="3" name="Subtitle 2"/>
          <p:cNvSpPr>
            <a:spLocks noGrp="1"/>
          </p:cNvSpPr>
          <p:nvPr>
            <p:ph type="subTitle" idx="1"/>
          </p:nvPr>
        </p:nvSpPr>
        <p:spPr>
          <a:xfrm>
            <a:off x="2743200" y="5440680"/>
            <a:ext cx="12801600" cy="2453640"/>
          </a:xfrm>
        </p:spPr>
        <p:txBody>
          <a:bodyPr/>
          <a:lstStyle>
            <a:lvl1pPr marL="0" indent="0" algn="ctr">
              <a:buNone/>
              <a:defRPr>
                <a:solidFill>
                  <a:schemeClr val="tx1">
                    <a:tint val="75000"/>
                  </a:schemeClr>
                </a:solidFill>
              </a:defRPr>
            </a:lvl1pPr>
            <a:lvl2pPr marL="914674" indent="0" algn="ctr">
              <a:buNone/>
              <a:defRPr>
                <a:solidFill>
                  <a:schemeClr val="tx1">
                    <a:tint val="75000"/>
                  </a:schemeClr>
                </a:solidFill>
              </a:defRPr>
            </a:lvl2pPr>
            <a:lvl3pPr marL="1829349" indent="0" algn="ctr">
              <a:buNone/>
              <a:defRPr>
                <a:solidFill>
                  <a:schemeClr val="tx1">
                    <a:tint val="75000"/>
                  </a:schemeClr>
                </a:solidFill>
              </a:defRPr>
            </a:lvl3pPr>
            <a:lvl4pPr marL="2744023" indent="0" algn="ctr">
              <a:buNone/>
              <a:defRPr>
                <a:solidFill>
                  <a:schemeClr val="tx1">
                    <a:tint val="75000"/>
                  </a:schemeClr>
                </a:solidFill>
              </a:defRPr>
            </a:lvl4pPr>
            <a:lvl5pPr marL="3658697" indent="0" algn="ctr">
              <a:buNone/>
              <a:defRPr>
                <a:solidFill>
                  <a:schemeClr val="tx1">
                    <a:tint val="75000"/>
                  </a:schemeClr>
                </a:solidFill>
              </a:defRPr>
            </a:lvl5pPr>
            <a:lvl6pPr marL="4573372" indent="0" algn="ctr">
              <a:buNone/>
              <a:defRPr>
                <a:solidFill>
                  <a:schemeClr val="tx1">
                    <a:tint val="75000"/>
                  </a:schemeClr>
                </a:solidFill>
              </a:defRPr>
            </a:lvl6pPr>
            <a:lvl7pPr marL="5488046" indent="0" algn="ctr">
              <a:buNone/>
              <a:defRPr>
                <a:solidFill>
                  <a:schemeClr val="tx1">
                    <a:tint val="75000"/>
                  </a:schemeClr>
                </a:solidFill>
              </a:defRPr>
            </a:lvl7pPr>
            <a:lvl8pPr marL="6402720" indent="0" algn="ctr">
              <a:buNone/>
              <a:defRPr>
                <a:solidFill>
                  <a:schemeClr val="tx1">
                    <a:tint val="75000"/>
                  </a:schemeClr>
                </a:solidFill>
              </a:defRPr>
            </a:lvl8pPr>
            <a:lvl9pPr marL="7317395" indent="0" algn="ctr">
              <a:buNone/>
              <a:defRPr>
                <a:solidFill>
                  <a:schemeClr val="tx1">
                    <a:tint val="75000"/>
                  </a:schemeClr>
                </a:solidFill>
              </a:defRPr>
            </a:lvl9pPr>
          </a:lstStyle>
          <a:p>
            <a:r>
              <a:rPr lang="en-US" altLang="zh-HK" smtClean="0"/>
              <a:t>Click to edit Master subtitle style</a:t>
            </a:r>
            <a:endParaRPr lang="zh-HK" altLang="en-US"/>
          </a:p>
        </p:txBody>
      </p:sp>
      <p:sp>
        <p:nvSpPr>
          <p:cNvPr id="4" name="Date Placeholder 3"/>
          <p:cNvSpPr>
            <a:spLocks noGrp="1"/>
          </p:cNvSpPr>
          <p:nvPr>
            <p:ph type="dt" sz="half" idx="10"/>
          </p:nvPr>
        </p:nvSpPr>
        <p:spPr/>
        <p:txBody>
          <a:bodyPr/>
          <a:lstStyle/>
          <a:p>
            <a:fld id="{48D34550-D495-4FD9-AAA7-F247C524B426}" type="datetimeFigureOut">
              <a:rPr lang="zh-HK" altLang="en-US" smtClean="0"/>
              <a:t>22/9/2013</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3F24738B-BEC3-48A7-BCE5-FAC3811CD9EA}" type="slidenum">
              <a:rPr lang="zh-HK" altLang="en-US" smtClean="0"/>
              <a:t>‹#›</a:t>
            </a:fld>
            <a:endParaRPr lang="zh-HK" altLang="en-US"/>
          </a:p>
        </p:txBody>
      </p:sp>
    </p:spTree>
    <p:extLst>
      <p:ext uri="{BB962C8B-B14F-4D97-AF65-F5344CB8AC3E}">
        <p14:creationId xmlns:p14="http://schemas.microsoft.com/office/powerpoint/2010/main" val="1538525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smtClean="0"/>
              <a:t>Click to edit Master title style</a:t>
            </a:r>
            <a:endParaRPr lang="zh-HK" altLang="en-US"/>
          </a:p>
        </p:txBody>
      </p:sp>
      <p:sp>
        <p:nvSpPr>
          <p:cNvPr id="3" name="Vertical Text Placeholder 2"/>
          <p:cNvSpPr>
            <a:spLocks noGrp="1"/>
          </p:cNvSpPr>
          <p:nvPr>
            <p:ph type="body" orient="vert" idx="1"/>
          </p:nvPr>
        </p:nvSpPr>
        <p:spPr/>
        <p:txBody>
          <a:bodyPr vert="eaVert"/>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zh-HK" altLang="en-US"/>
          </a:p>
        </p:txBody>
      </p:sp>
      <p:sp>
        <p:nvSpPr>
          <p:cNvPr id="4" name="Date Placeholder 3"/>
          <p:cNvSpPr>
            <a:spLocks noGrp="1"/>
          </p:cNvSpPr>
          <p:nvPr>
            <p:ph type="dt" sz="half" idx="10"/>
          </p:nvPr>
        </p:nvSpPr>
        <p:spPr/>
        <p:txBody>
          <a:bodyPr/>
          <a:lstStyle/>
          <a:p>
            <a:fld id="{48D34550-D495-4FD9-AAA7-F247C524B426}" type="datetimeFigureOut">
              <a:rPr lang="zh-HK" altLang="en-US" smtClean="0"/>
              <a:t>22/9/2013</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3F24738B-BEC3-48A7-BCE5-FAC3811CD9EA}" type="slidenum">
              <a:rPr lang="zh-HK" altLang="en-US" smtClean="0"/>
              <a:t>‹#›</a:t>
            </a:fld>
            <a:endParaRPr lang="zh-HK" altLang="en-US"/>
          </a:p>
        </p:txBody>
      </p:sp>
    </p:spTree>
    <p:extLst>
      <p:ext uri="{BB962C8B-B14F-4D97-AF65-F5344CB8AC3E}">
        <p14:creationId xmlns:p14="http://schemas.microsoft.com/office/powerpoint/2010/main" val="1483053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384495"/>
            <a:ext cx="4114800" cy="8192135"/>
          </a:xfrm>
        </p:spPr>
        <p:txBody>
          <a:bodyPr vert="eaVert"/>
          <a:lstStyle/>
          <a:p>
            <a:r>
              <a:rPr lang="en-US" altLang="zh-HK" smtClean="0"/>
              <a:t>Click to edit Master title style</a:t>
            </a:r>
            <a:endParaRPr lang="zh-HK" altLang="en-US"/>
          </a:p>
        </p:txBody>
      </p:sp>
      <p:sp>
        <p:nvSpPr>
          <p:cNvPr id="3" name="Vertical Text Placeholder 2"/>
          <p:cNvSpPr>
            <a:spLocks noGrp="1"/>
          </p:cNvSpPr>
          <p:nvPr>
            <p:ph type="body" orient="vert" idx="1"/>
          </p:nvPr>
        </p:nvSpPr>
        <p:spPr>
          <a:xfrm>
            <a:off x="914400" y="384495"/>
            <a:ext cx="12039600" cy="8192135"/>
          </a:xfrm>
        </p:spPr>
        <p:txBody>
          <a:bodyPr vert="eaVert"/>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zh-HK" altLang="en-US"/>
          </a:p>
        </p:txBody>
      </p:sp>
      <p:sp>
        <p:nvSpPr>
          <p:cNvPr id="4" name="Date Placeholder 3"/>
          <p:cNvSpPr>
            <a:spLocks noGrp="1"/>
          </p:cNvSpPr>
          <p:nvPr>
            <p:ph type="dt" sz="half" idx="10"/>
          </p:nvPr>
        </p:nvSpPr>
        <p:spPr/>
        <p:txBody>
          <a:bodyPr/>
          <a:lstStyle/>
          <a:p>
            <a:fld id="{48D34550-D495-4FD9-AAA7-F247C524B426}" type="datetimeFigureOut">
              <a:rPr lang="zh-HK" altLang="en-US" smtClean="0"/>
              <a:t>22/9/2013</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3F24738B-BEC3-48A7-BCE5-FAC3811CD9EA}" type="slidenum">
              <a:rPr lang="zh-HK" altLang="en-US" smtClean="0"/>
              <a:t>‹#›</a:t>
            </a:fld>
            <a:endParaRPr lang="zh-HK" altLang="en-US"/>
          </a:p>
        </p:txBody>
      </p:sp>
    </p:spTree>
    <p:extLst>
      <p:ext uri="{BB962C8B-B14F-4D97-AF65-F5344CB8AC3E}">
        <p14:creationId xmlns:p14="http://schemas.microsoft.com/office/powerpoint/2010/main" val="264819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smtClean="0"/>
              <a:t>Click to edit Master title style</a:t>
            </a:r>
            <a:endParaRPr lang="zh-HK" altLang="en-US"/>
          </a:p>
        </p:txBody>
      </p:sp>
      <p:sp>
        <p:nvSpPr>
          <p:cNvPr id="3" name="Content Placeholder 2"/>
          <p:cNvSpPr>
            <a:spLocks noGrp="1"/>
          </p:cNvSpPr>
          <p:nvPr>
            <p:ph idx="1"/>
          </p:nvPr>
        </p:nvSpPr>
        <p:spPr/>
        <p:txBody>
          <a:body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zh-HK" altLang="en-US"/>
          </a:p>
        </p:txBody>
      </p:sp>
      <p:sp>
        <p:nvSpPr>
          <p:cNvPr id="4" name="Date Placeholder 3"/>
          <p:cNvSpPr>
            <a:spLocks noGrp="1"/>
          </p:cNvSpPr>
          <p:nvPr>
            <p:ph type="dt" sz="half" idx="10"/>
          </p:nvPr>
        </p:nvSpPr>
        <p:spPr/>
        <p:txBody>
          <a:bodyPr/>
          <a:lstStyle/>
          <a:p>
            <a:fld id="{48D34550-D495-4FD9-AAA7-F247C524B426}" type="datetimeFigureOut">
              <a:rPr lang="zh-HK" altLang="en-US" smtClean="0"/>
              <a:t>22/9/2013</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3F24738B-BEC3-48A7-BCE5-FAC3811CD9EA}" type="slidenum">
              <a:rPr lang="zh-HK" altLang="en-US" smtClean="0"/>
              <a:t>‹#›</a:t>
            </a:fld>
            <a:endParaRPr lang="zh-HK" altLang="en-US"/>
          </a:p>
        </p:txBody>
      </p:sp>
    </p:spTree>
    <p:extLst>
      <p:ext uri="{BB962C8B-B14F-4D97-AF65-F5344CB8AC3E}">
        <p14:creationId xmlns:p14="http://schemas.microsoft.com/office/powerpoint/2010/main" val="3322978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6" y="6169662"/>
            <a:ext cx="15544800" cy="1906905"/>
          </a:xfrm>
        </p:spPr>
        <p:txBody>
          <a:bodyPr anchor="t"/>
          <a:lstStyle>
            <a:lvl1pPr algn="l">
              <a:defRPr sz="8000" b="1" cap="all"/>
            </a:lvl1pPr>
          </a:lstStyle>
          <a:p>
            <a:r>
              <a:rPr lang="en-US" altLang="zh-HK" smtClean="0"/>
              <a:t>Click to edit Master title style</a:t>
            </a:r>
            <a:endParaRPr lang="zh-HK" altLang="en-US"/>
          </a:p>
        </p:txBody>
      </p:sp>
      <p:sp>
        <p:nvSpPr>
          <p:cNvPr id="3" name="Text Placeholder 2"/>
          <p:cNvSpPr>
            <a:spLocks noGrp="1"/>
          </p:cNvSpPr>
          <p:nvPr>
            <p:ph type="body" idx="1"/>
          </p:nvPr>
        </p:nvSpPr>
        <p:spPr>
          <a:xfrm>
            <a:off x="1444626" y="4069400"/>
            <a:ext cx="15544800" cy="2100261"/>
          </a:xfrm>
        </p:spPr>
        <p:txBody>
          <a:bodyPr anchor="b"/>
          <a:lstStyle>
            <a:lvl1pPr marL="0" indent="0">
              <a:buNone/>
              <a:defRPr sz="4000">
                <a:solidFill>
                  <a:schemeClr val="tx1">
                    <a:tint val="75000"/>
                  </a:schemeClr>
                </a:solidFill>
              </a:defRPr>
            </a:lvl1pPr>
            <a:lvl2pPr marL="914674" indent="0">
              <a:buNone/>
              <a:defRPr sz="3600">
                <a:solidFill>
                  <a:schemeClr val="tx1">
                    <a:tint val="75000"/>
                  </a:schemeClr>
                </a:solidFill>
              </a:defRPr>
            </a:lvl2pPr>
            <a:lvl3pPr marL="1829349" indent="0">
              <a:buNone/>
              <a:defRPr sz="3200">
                <a:solidFill>
                  <a:schemeClr val="tx1">
                    <a:tint val="75000"/>
                  </a:schemeClr>
                </a:solidFill>
              </a:defRPr>
            </a:lvl3pPr>
            <a:lvl4pPr marL="2744023" indent="0">
              <a:buNone/>
              <a:defRPr sz="2800">
                <a:solidFill>
                  <a:schemeClr val="tx1">
                    <a:tint val="75000"/>
                  </a:schemeClr>
                </a:solidFill>
              </a:defRPr>
            </a:lvl4pPr>
            <a:lvl5pPr marL="3658697" indent="0">
              <a:buNone/>
              <a:defRPr sz="2800">
                <a:solidFill>
                  <a:schemeClr val="tx1">
                    <a:tint val="75000"/>
                  </a:schemeClr>
                </a:solidFill>
              </a:defRPr>
            </a:lvl5pPr>
            <a:lvl6pPr marL="4573372" indent="0">
              <a:buNone/>
              <a:defRPr sz="2800">
                <a:solidFill>
                  <a:schemeClr val="tx1">
                    <a:tint val="75000"/>
                  </a:schemeClr>
                </a:solidFill>
              </a:defRPr>
            </a:lvl6pPr>
            <a:lvl7pPr marL="5488046" indent="0">
              <a:buNone/>
              <a:defRPr sz="2800">
                <a:solidFill>
                  <a:schemeClr val="tx1">
                    <a:tint val="75000"/>
                  </a:schemeClr>
                </a:solidFill>
              </a:defRPr>
            </a:lvl7pPr>
            <a:lvl8pPr marL="6402720" indent="0">
              <a:buNone/>
              <a:defRPr sz="2800">
                <a:solidFill>
                  <a:schemeClr val="tx1">
                    <a:tint val="75000"/>
                  </a:schemeClr>
                </a:solidFill>
              </a:defRPr>
            </a:lvl8pPr>
            <a:lvl9pPr marL="7317395" indent="0">
              <a:buNone/>
              <a:defRPr sz="2800">
                <a:solidFill>
                  <a:schemeClr val="tx1">
                    <a:tint val="75000"/>
                  </a:schemeClr>
                </a:solidFill>
              </a:defRPr>
            </a:lvl9pPr>
          </a:lstStyle>
          <a:p>
            <a:pPr lvl="0"/>
            <a:r>
              <a:rPr lang="en-US" altLang="zh-HK" smtClean="0"/>
              <a:t>Click to edit Master text styles</a:t>
            </a:r>
          </a:p>
        </p:txBody>
      </p:sp>
      <p:sp>
        <p:nvSpPr>
          <p:cNvPr id="4" name="Date Placeholder 3"/>
          <p:cNvSpPr>
            <a:spLocks noGrp="1"/>
          </p:cNvSpPr>
          <p:nvPr>
            <p:ph type="dt" sz="half" idx="10"/>
          </p:nvPr>
        </p:nvSpPr>
        <p:spPr/>
        <p:txBody>
          <a:bodyPr/>
          <a:lstStyle/>
          <a:p>
            <a:fld id="{48D34550-D495-4FD9-AAA7-F247C524B426}" type="datetimeFigureOut">
              <a:rPr lang="zh-HK" altLang="en-US" smtClean="0"/>
              <a:t>22/9/2013</a:t>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3F24738B-BEC3-48A7-BCE5-FAC3811CD9EA}" type="slidenum">
              <a:rPr lang="zh-HK" altLang="en-US" smtClean="0"/>
              <a:t>‹#›</a:t>
            </a:fld>
            <a:endParaRPr lang="zh-HK" altLang="en-US"/>
          </a:p>
        </p:txBody>
      </p:sp>
    </p:spTree>
    <p:extLst>
      <p:ext uri="{BB962C8B-B14F-4D97-AF65-F5344CB8AC3E}">
        <p14:creationId xmlns:p14="http://schemas.microsoft.com/office/powerpoint/2010/main" val="3206771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smtClean="0"/>
              <a:t>Click to edit Master title style</a:t>
            </a:r>
            <a:endParaRPr lang="zh-HK" altLang="en-US"/>
          </a:p>
        </p:txBody>
      </p:sp>
      <p:sp>
        <p:nvSpPr>
          <p:cNvPr id="3" name="Content Placeholder 2"/>
          <p:cNvSpPr>
            <a:spLocks noGrp="1"/>
          </p:cNvSpPr>
          <p:nvPr>
            <p:ph sz="half" idx="1"/>
          </p:nvPr>
        </p:nvSpPr>
        <p:spPr>
          <a:xfrm>
            <a:off x="914400" y="2240282"/>
            <a:ext cx="8077200" cy="6336348"/>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zh-HK" altLang="en-US"/>
          </a:p>
        </p:txBody>
      </p:sp>
      <p:sp>
        <p:nvSpPr>
          <p:cNvPr id="4" name="Content Placeholder 3"/>
          <p:cNvSpPr>
            <a:spLocks noGrp="1"/>
          </p:cNvSpPr>
          <p:nvPr>
            <p:ph sz="half" idx="2"/>
          </p:nvPr>
        </p:nvSpPr>
        <p:spPr>
          <a:xfrm>
            <a:off x="9296400" y="2240282"/>
            <a:ext cx="8077200" cy="6336348"/>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zh-HK" altLang="en-US"/>
          </a:p>
        </p:txBody>
      </p:sp>
      <p:sp>
        <p:nvSpPr>
          <p:cNvPr id="5" name="Date Placeholder 4"/>
          <p:cNvSpPr>
            <a:spLocks noGrp="1"/>
          </p:cNvSpPr>
          <p:nvPr>
            <p:ph type="dt" sz="half" idx="10"/>
          </p:nvPr>
        </p:nvSpPr>
        <p:spPr/>
        <p:txBody>
          <a:bodyPr/>
          <a:lstStyle/>
          <a:p>
            <a:fld id="{48D34550-D495-4FD9-AAA7-F247C524B426}" type="datetimeFigureOut">
              <a:rPr lang="zh-HK" altLang="en-US" smtClean="0"/>
              <a:t>22/9/2013</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3F24738B-BEC3-48A7-BCE5-FAC3811CD9EA}" type="slidenum">
              <a:rPr lang="zh-HK" altLang="en-US" smtClean="0"/>
              <a:t>‹#›</a:t>
            </a:fld>
            <a:endParaRPr lang="zh-HK" altLang="en-US"/>
          </a:p>
        </p:txBody>
      </p:sp>
    </p:spTree>
    <p:extLst>
      <p:ext uri="{BB962C8B-B14F-4D97-AF65-F5344CB8AC3E}">
        <p14:creationId xmlns:p14="http://schemas.microsoft.com/office/powerpoint/2010/main" val="3551815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HK" smtClean="0"/>
              <a:t>Click to edit Master title style</a:t>
            </a:r>
            <a:endParaRPr lang="zh-HK" altLang="en-US"/>
          </a:p>
        </p:txBody>
      </p:sp>
      <p:sp>
        <p:nvSpPr>
          <p:cNvPr id="3" name="Text Placeholder 2"/>
          <p:cNvSpPr>
            <a:spLocks noGrp="1"/>
          </p:cNvSpPr>
          <p:nvPr>
            <p:ph type="body" idx="1"/>
          </p:nvPr>
        </p:nvSpPr>
        <p:spPr>
          <a:xfrm>
            <a:off x="914400" y="2149161"/>
            <a:ext cx="8080376" cy="895668"/>
          </a:xfrm>
        </p:spPr>
        <p:txBody>
          <a:bodyPr anchor="b"/>
          <a:lstStyle>
            <a:lvl1pPr marL="0" indent="0">
              <a:buNone/>
              <a:defRPr sz="4800" b="1"/>
            </a:lvl1pPr>
            <a:lvl2pPr marL="914674" indent="0">
              <a:buNone/>
              <a:defRPr sz="4000" b="1"/>
            </a:lvl2pPr>
            <a:lvl3pPr marL="1829349" indent="0">
              <a:buNone/>
              <a:defRPr sz="3600" b="1"/>
            </a:lvl3pPr>
            <a:lvl4pPr marL="2744023" indent="0">
              <a:buNone/>
              <a:defRPr sz="3200" b="1"/>
            </a:lvl4pPr>
            <a:lvl5pPr marL="3658697" indent="0">
              <a:buNone/>
              <a:defRPr sz="3200" b="1"/>
            </a:lvl5pPr>
            <a:lvl6pPr marL="4573372" indent="0">
              <a:buNone/>
              <a:defRPr sz="3200" b="1"/>
            </a:lvl6pPr>
            <a:lvl7pPr marL="5488046" indent="0">
              <a:buNone/>
              <a:defRPr sz="3200" b="1"/>
            </a:lvl7pPr>
            <a:lvl8pPr marL="6402720" indent="0">
              <a:buNone/>
              <a:defRPr sz="3200" b="1"/>
            </a:lvl8pPr>
            <a:lvl9pPr marL="7317395" indent="0">
              <a:buNone/>
              <a:defRPr sz="3200" b="1"/>
            </a:lvl9pPr>
          </a:lstStyle>
          <a:p>
            <a:pPr lvl="0"/>
            <a:r>
              <a:rPr lang="en-US" altLang="zh-HK" smtClean="0"/>
              <a:t>Click to edit Master text styles</a:t>
            </a:r>
          </a:p>
        </p:txBody>
      </p:sp>
      <p:sp>
        <p:nvSpPr>
          <p:cNvPr id="4" name="Content Placeholder 3"/>
          <p:cNvSpPr>
            <a:spLocks noGrp="1"/>
          </p:cNvSpPr>
          <p:nvPr>
            <p:ph sz="half" idx="2"/>
          </p:nvPr>
        </p:nvSpPr>
        <p:spPr>
          <a:xfrm>
            <a:off x="914400" y="3044826"/>
            <a:ext cx="8080376" cy="5531802"/>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zh-HK" altLang="en-US"/>
          </a:p>
        </p:txBody>
      </p:sp>
      <p:sp>
        <p:nvSpPr>
          <p:cNvPr id="5" name="Text Placeholder 4"/>
          <p:cNvSpPr>
            <a:spLocks noGrp="1"/>
          </p:cNvSpPr>
          <p:nvPr>
            <p:ph type="body" sz="quarter" idx="3"/>
          </p:nvPr>
        </p:nvSpPr>
        <p:spPr>
          <a:xfrm>
            <a:off x="9290053" y="2149161"/>
            <a:ext cx="8083550" cy="895668"/>
          </a:xfrm>
        </p:spPr>
        <p:txBody>
          <a:bodyPr anchor="b"/>
          <a:lstStyle>
            <a:lvl1pPr marL="0" indent="0">
              <a:buNone/>
              <a:defRPr sz="4800" b="1"/>
            </a:lvl1pPr>
            <a:lvl2pPr marL="914674" indent="0">
              <a:buNone/>
              <a:defRPr sz="4000" b="1"/>
            </a:lvl2pPr>
            <a:lvl3pPr marL="1829349" indent="0">
              <a:buNone/>
              <a:defRPr sz="3600" b="1"/>
            </a:lvl3pPr>
            <a:lvl4pPr marL="2744023" indent="0">
              <a:buNone/>
              <a:defRPr sz="3200" b="1"/>
            </a:lvl4pPr>
            <a:lvl5pPr marL="3658697" indent="0">
              <a:buNone/>
              <a:defRPr sz="3200" b="1"/>
            </a:lvl5pPr>
            <a:lvl6pPr marL="4573372" indent="0">
              <a:buNone/>
              <a:defRPr sz="3200" b="1"/>
            </a:lvl6pPr>
            <a:lvl7pPr marL="5488046" indent="0">
              <a:buNone/>
              <a:defRPr sz="3200" b="1"/>
            </a:lvl7pPr>
            <a:lvl8pPr marL="6402720" indent="0">
              <a:buNone/>
              <a:defRPr sz="3200" b="1"/>
            </a:lvl8pPr>
            <a:lvl9pPr marL="7317395" indent="0">
              <a:buNone/>
              <a:defRPr sz="3200" b="1"/>
            </a:lvl9pPr>
          </a:lstStyle>
          <a:p>
            <a:pPr lvl="0"/>
            <a:r>
              <a:rPr lang="en-US" altLang="zh-HK" smtClean="0"/>
              <a:t>Click to edit Master text styles</a:t>
            </a:r>
          </a:p>
        </p:txBody>
      </p:sp>
      <p:sp>
        <p:nvSpPr>
          <p:cNvPr id="6" name="Content Placeholder 5"/>
          <p:cNvSpPr>
            <a:spLocks noGrp="1"/>
          </p:cNvSpPr>
          <p:nvPr>
            <p:ph sz="quarter" idx="4"/>
          </p:nvPr>
        </p:nvSpPr>
        <p:spPr>
          <a:xfrm>
            <a:off x="9290053" y="3044826"/>
            <a:ext cx="8083550" cy="5531802"/>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zh-HK" altLang="en-US"/>
          </a:p>
        </p:txBody>
      </p:sp>
      <p:sp>
        <p:nvSpPr>
          <p:cNvPr id="7" name="Date Placeholder 6"/>
          <p:cNvSpPr>
            <a:spLocks noGrp="1"/>
          </p:cNvSpPr>
          <p:nvPr>
            <p:ph type="dt" sz="half" idx="10"/>
          </p:nvPr>
        </p:nvSpPr>
        <p:spPr/>
        <p:txBody>
          <a:bodyPr/>
          <a:lstStyle/>
          <a:p>
            <a:fld id="{48D34550-D495-4FD9-AAA7-F247C524B426}" type="datetimeFigureOut">
              <a:rPr lang="zh-HK" altLang="en-US" smtClean="0"/>
              <a:t>22/9/2013</a:t>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3F24738B-BEC3-48A7-BCE5-FAC3811CD9EA}" type="slidenum">
              <a:rPr lang="zh-HK" altLang="en-US" smtClean="0"/>
              <a:t>‹#›</a:t>
            </a:fld>
            <a:endParaRPr lang="zh-HK" altLang="en-US"/>
          </a:p>
        </p:txBody>
      </p:sp>
    </p:spTree>
    <p:extLst>
      <p:ext uri="{BB962C8B-B14F-4D97-AF65-F5344CB8AC3E}">
        <p14:creationId xmlns:p14="http://schemas.microsoft.com/office/powerpoint/2010/main" val="1545808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HK" smtClean="0"/>
              <a:t>Click to edit Master title style</a:t>
            </a:r>
            <a:endParaRPr lang="zh-HK" altLang="en-US"/>
          </a:p>
        </p:txBody>
      </p:sp>
      <p:sp>
        <p:nvSpPr>
          <p:cNvPr id="3" name="Date Placeholder 2"/>
          <p:cNvSpPr>
            <a:spLocks noGrp="1"/>
          </p:cNvSpPr>
          <p:nvPr>
            <p:ph type="dt" sz="half" idx="10"/>
          </p:nvPr>
        </p:nvSpPr>
        <p:spPr/>
        <p:txBody>
          <a:bodyPr/>
          <a:lstStyle/>
          <a:p>
            <a:fld id="{48D34550-D495-4FD9-AAA7-F247C524B426}" type="datetimeFigureOut">
              <a:rPr lang="zh-HK" altLang="en-US" smtClean="0"/>
              <a:t>22/9/2013</a:t>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3F24738B-BEC3-48A7-BCE5-FAC3811CD9EA}" type="slidenum">
              <a:rPr lang="zh-HK" altLang="en-US" smtClean="0"/>
              <a:t>‹#›</a:t>
            </a:fld>
            <a:endParaRPr lang="zh-HK" altLang="en-US"/>
          </a:p>
        </p:txBody>
      </p:sp>
    </p:spTree>
    <p:extLst>
      <p:ext uri="{BB962C8B-B14F-4D97-AF65-F5344CB8AC3E}">
        <p14:creationId xmlns:p14="http://schemas.microsoft.com/office/powerpoint/2010/main" val="3213537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D34550-D495-4FD9-AAA7-F247C524B426}" type="datetimeFigureOut">
              <a:rPr lang="zh-HK" altLang="en-US" smtClean="0"/>
              <a:t>22/9/2013</a:t>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3F24738B-BEC3-48A7-BCE5-FAC3811CD9EA}" type="slidenum">
              <a:rPr lang="zh-HK" altLang="en-US" smtClean="0"/>
              <a:t>‹#›</a:t>
            </a:fld>
            <a:endParaRPr lang="zh-HK" altLang="en-US"/>
          </a:p>
        </p:txBody>
      </p:sp>
    </p:spTree>
    <p:extLst>
      <p:ext uri="{BB962C8B-B14F-4D97-AF65-F5344CB8AC3E}">
        <p14:creationId xmlns:p14="http://schemas.microsoft.com/office/powerpoint/2010/main" val="4126424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3" y="382269"/>
            <a:ext cx="6016626" cy="1626871"/>
          </a:xfrm>
        </p:spPr>
        <p:txBody>
          <a:bodyPr anchor="b"/>
          <a:lstStyle>
            <a:lvl1pPr algn="l">
              <a:defRPr sz="4000" b="1"/>
            </a:lvl1pPr>
          </a:lstStyle>
          <a:p>
            <a:r>
              <a:rPr lang="en-US" altLang="zh-HK" smtClean="0"/>
              <a:t>Click to edit Master title style</a:t>
            </a:r>
            <a:endParaRPr lang="zh-HK" altLang="en-US"/>
          </a:p>
        </p:txBody>
      </p:sp>
      <p:sp>
        <p:nvSpPr>
          <p:cNvPr id="3" name="Content Placeholder 2"/>
          <p:cNvSpPr>
            <a:spLocks noGrp="1"/>
          </p:cNvSpPr>
          <p:nvPr>
            <p:ph idx="1"/>
          </p:nvPr>
        </p:nvSpPr>
        <p:spPr>
          <a:xfrm>
            <a:off x="7150100" y="382272"/>
            <a:ext cx="10223500" cy="8194359"/>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zh-HK" altLang="en-US"/>
          </a:p>
        </p:txBody>
      </p:sp>
      <p:sp>
        <p:nvSpPr>
          <p:cNvPr id="4" name="Text Placeholder 3"/>
          <p:cNvSpPr>
            <a:spLocks noGrp="1"/>
          </p:cNvSpPr>
          <p:nvPr>
            <p:ph type="body" sz="half" idx="2"/>
          </p:nvPr>
        </p:nvSpPr>
        <p:spPr>
          <a:xfrm>
            <a:off x="914403" y="2009144"/>
            <a:ext cx="6016626" cy="6567487"/>
          </a:xfrm>
        </p:spPr>
        <p:txBody>
          <a:bodyPr/>
          <a:lstStyle>
            <a:lvl1pPr marL="0" indent="0">
              <a:buNone/>
              <a:defRPr sz="2800"/>
            </a:lvl1pPr>
            <a:lvl2pPr marL="914674" indent="0">
              <a:buNone/>
              <a:defRPr sz="2400"/>
            </a:lvl2pPr>
            <a:lvl3pPr marL="1829349" indent="0">
              <a:buNone/>
              <a:defRPr sz="2000"/>
            </a:lvl3pPr>
            <a:lvl4pPr marL="2744023" indent="0">
              <a:buNone/>
              <a:defRPr sz="1800"/>
            </a:lvl4pPr>
            <a:lvl5pPr marL="3658697" indent="0">
              <a:buNone/>
              <a:defRPr sz="1800"/>
            </a:lvl5pPr>
            <a:lvl6pPr marL="4573372" indent="0">
              <a:buNone/>
              <a:defRPr sz="1800"/>
            </a:lvl6pPr>
            <a:lvl7pPr marL="5488046" indent="0">
              <a:buNone/>
              <a:defRPr sz="1800"/>
            </a:lvl7pPr>
            <a:lvl8pPr marL="6402720" indent="0">
              <a:buNone/>
              <a:defRPr sz="1800"/>
            </a:lvl8pPr>
            <a:lvl9pPr marL="7317395" indent="0">
              <a:buNone/>
              <a:defRPr sz="1800"/>
            </a:lvl9pPr>
          </a:lstStyle>
          <a:p>
            <a:pPr lvl="0"/>
            <a:r>
              <a:rPr lang="en-US" altLang="zh-HK" smtClean="0"/>
              <a:t>Click to edit Master text styles</a:t>
            </a:r>
          </a:p>
        </p:txBody>
      </p:sp>
      <p:sp>
        <p:nvSpPr>
          <p:cNvPr id="5" name="Date Placeholder 4"/>
          <p:cNvSpPr>
            <a:spLocks noGrp="1"/>
          </p:cNvSpPr>
          <p:nvPr>
            <p:ph type="dt" sz="half" idx="10"/>
          </p:nvPr>
        </p:nvSpPr>
        <p:spPr/>
        <p:txBody>
          <a:bodyPr/>
          <a:lstStyle/>
          <a:p>
            <a:fld id="{48D34550-D495-4FD9-AAA7-F247C524B426}" type="datetimeFigureOut">
              <a:rPr lang="zh-HK" altLang="en-US" smtClean="0"/>
              <a:t>22/9/2013</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3F24738B-BEC3-48A7-BCE5-FAC3811CD9EA}" type="slidenum">
              <a:rPr lang="zh-HK" altLang="en-US" smtClean="0"/>
              <a:t>‹#›</a:t>
            </a:fld>
            <a:endParaRPr lang="zh-HK" altLang="en-US"/>
          </a:p>
        </p:txBody>
      </p:sp>
    </p:spTree>
    <p:extLst>
      <p:ext uri="{BB962C8B-B14F-4D97-AF65-F5344CB8AC3E}">
        <p14:creationId xmlns:p14="http://schemas.microsoft.com/office/powerpoint/2010/main" val="3784426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6" y="6720841"/>
            <a:ext cx="10972800" cy="793435"/>
          </a:xfrm>
        </p:spPr>
        <p:txBody>
          <a:bodyPr anchor="b"/>
          <a:lstStyle>
            <a:lvl1pPr algn="l">
              <a:defRPr sz="4000" b="1"/>
            </a:lvl1pPr>
          </a:lstStyle>
          <a:p>
            <a:r>
              <a:rPr lang="en-US" altLang="zh-HK" smtClean="0"/>
              <a:t>Click to edit Master title style</a:t>
            </a:r>
            <a:endParaRPr lang="zh-HK" altLang="en-US"/>
          </a:p>
        </p:txBody>
      </p:sp>
      <p:sp>
        <p:nvSpPr>
          <p:cNvPr id="3" name="Picture Placeholder 2"/>
          <p:cNvSpPr>
            <a:spLocks noGrp="1"/>
          </p:cNvSpPr>
          <p:nvPr>
            <p:ph type="pic" idx="1"/>
          </p:nvPr>
        </p:nvSpPr>
        <p:spPr>
          <a:xfrm>
            <a:off x="3584576" y="857886"/>
            <a:ext cx="10972800" cy="5760720"/>
          </a:xfrm>
        </p:spPr>
        <p:txBody>
          <a:bodyPr/>
          <a:lstStyle>
            <a:lvl1pPr marL="0" indent="0">
              <a:buNone/>
              <a:defRPr sz="6400"/>
            </a:lvl1pPr>
            <a:lvl2pPr marL="914674" indent="0">
              <a:buNone/>
              <a:defRPr sz="5600"/>
            </a:lvl2pPr>
            <a:lvl3pPr marL="1829349" indent="0">
              <a:buNone/>
              <a:defRPr sz="4800"/>
            </a:lvl3pPr>
            <a:lvl4pPr marL="2744023" indent="0">
              <a:buNone/>
              <a:defRPr sz="4000"/>
            </a:lvl4pPr>
            <a:lvl5pPr marL="3658697" indent="0">
              <a:buNone/>
              <a:defRPr sz="4000"/>
            </a:lvl5pPr>
            <a:lvl6pPr marL="4573372" indent="0">
              <a:buNone/>
              <a:defRPr sz="4000"/>
            </a:lvl6pPr>
            <a:lvl7pPr marL="5488046" indent="0">
              <a:buNone/>
              <a:defRPr sz="4000"/>
            </a:lvl7pPr>
            <a:lvl8pPr marL="6402720" indent="0">
              <a:buNone/>
              <a:defRPr sz="4000"/>
            </a:lvl8pPr>
            <a:lvl9pPr marL="7317395" indent="0">
              <a:buNone/>
              <a:defRPr sz="4000"/>
            </a:lvl9pPr>
          </a:lstStyle>
          <a:p>
            <a:endParaRPr lang="zh-HK" altLang="en-US"/>
          </a:p>
        </p:txBody>
      </p:sp>
      <p:sp>
        <p:nvSpPr>
          <p:cNvPr id="4" name="Text Placeholder 3"/>
          <p:cNvSpPr>
            <a:spLocks noGrp="1"/>
          </p:cNvSpPr>
          <p:nvPr>
            <p:ph type="body" sz="half" idx="2"/>
          </p:nvPr>
        </p:nvSpPr>
        <p:spPr>
          <a:xfrm>
            <a:off x="3584576" y="7514274"/>
            <a:ext cx="10972800" cy="1126808"/>
          </a:xfrm>
        </p:spPr>
        <p:txBody>
          <a:bodyPr/>
          <a:lstStyle>
            <a:lvl1pPr marL="0" indent="0">
              <a:buNone/>
              <a:defRPr sz="2800"/>
            </a:lvl1pPr>
            <a:lvl2pPr marL="914674" indent="0">
              <a:buNone/>
              <a:defRPr sz="2400"/>
            </a:lvl2pPr>
            <a:lvl3pPr marL="1829349" indent="0">
              <a:buNone/>
              <a:defRPr sz="2000"/>
            </a:lvl3pPr>
            <a:lvl4pPr marL="2744023" indent="0">
              <a:buNone/>
              <a:defRPr sz="1800"/>
            </a:lvl4pPr>
            <a:lvl5pPr marL="3658697" indent="0">
              <a:buNone/>
              <a:defRPr sz="1800"/>
            </a:lvl5pPr>
            <a:lvl6pPr marL="4573372" indent="0">
              <a:buNone/>
              <a:defRPr sz="1800"/>
            </a:lvl6pPr>
            <a:lvl7pPr marL="5488046" indent="0">
              <a:buNone/>
              <a:defRPr sz="1800"/>
            </a:lvl7pPr>
            <a:lvl8pPr marL="6402720" indent="0">
              <a:buNone/>
              <a:defRPr sz="1800"/>
            </a:lvl8pPr>
            <a:lvl9pPr marL="7317395" indent="0">
              <a:buNone/>
              <a:defRPr sz="1800"/>
            </a:lvl9pPr>
          </a:lstStyle>
          <a:p>
            <a:pPr lvl="0"/>
            <a:r>
              <a:rPr lang="en-US" altLang="zh-HK" smtClean="0"/>
              <a:t>Click to edit Master text styles</a:t>
            </a:r>
          </a:p>
        </p:txBody>
      </p:sp>
      <p:sp>
        <p:nvSpPr>
          <p:cNvPr id="5" name="Date Placeholder 4"/>
          <p:cNvSpPr>
            <a:spLocks noGrp="1"/>
          </p:cNvSpPr>
          <p:nvPr>
            <p:ph type="dt" sz="half" idx="10"/>
          </p:nvPr>
        </p:nvSpPr>
        <p:spPr/>
        <p:txBody>
          <a:bodyPr/>
          <a:lstStyle/>
          <a:p>
            <a:fld id="{48D34550-D495-4FD9-AAA7-F247C524B426}" type="datetimeFigureOut">
              <a:rPr lang="zh-HK" altLang="en-US" smtClean="0"/>
              <a:t>22/9/2013</a:t>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3F24738B-BEC3-48A7-BCE5-FAC3811CD9EA}" type="slidenum">
              <a:rPr lang="zh-HK" altLang="en-US" smtClean="0"/>
              <a:t>‹#›</a:t>
            </a:fld>
            <a:endParaRPr lang="zh-HK" altLang="en-US"/>
          </a:p>
        </p:txBody>
      </p:sp>
    </p:spTree>
    <p:extLst>
      <p:ext uri="{BB962C8B-B14F-4D97-AF65-F5344CB8AC3E}">
        <p14:creationId xmlns:p14="http://schemas.microsoft.com/office/powerpoint/2010/main" val="298027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384494"/>
            <a:ext cx="16459200" cy="1600200"/>
          </a:xfrm>
          <a:prstGeom prst="rect">
            <a:avLst/>
          </a:prstGeom>
        </p:spPr>
        <p:txBody>
          <a:bodyPr vert="horz" lIns="182935" tIns="91467" rIns="182935" bIns="91467" rtlCol="0" anchor="ctr">
            <a:normAutofit/>
          </a:bodyPr>
          <a:lstStyle/>
          <a:p>
            <a:r>
              <a:rPr lang="en-US" altLang="zh-HK" smtClean="0"/>
              <a:t>Click to edit Master title style</a:t>
            </a:r>
            <a:endParaRPr lang="zh-HK" altLang="en-US"/>
          </a:p>
        </p:txBody>
      </p:sp>
      <p:sp>
        <p:nvSpPr>
          <p:cNvPr id="3" name="Text Placeholder 2"/>
          <p:cNvSpPr>
            <a:spLocks noGrp="1"/>
          </p:cNvSpPr>
          <p:nvPr>
            <p:ph type="body" idx="1"/>
          </p:nvPr>
        </p:nvSpPr>
        <p:spPr>
          <a:xfrm>
            <a:off x="914400" y="2240282"/>
            <a:ext cx="16459200" cy="6336348"/>
          </a:xfrm>
          <a:prstGeom prst="rect">
            <a:avLst/>
          </a:prstGeom>
        </p:spPr>
        <p:txBody>
          <a:bodyPr vert="horz" lIns="182935" tIns="91467" rIns="182935" bIns="91467" rtlCol="0">
            <a:normAutofit/>
          </a:bodyPr>
          <a:lstStyle/>
          <a:p>
            <a:pPr lvl="0"/>
            <a:r>
              <a:rPr lang="en-US" altLang="zh-HK" smtClean="0"/>
              <a:t>Click to edit Master text styles</a:t>
            </a:r>
          </a:p>
          <a:p>
            <a:pPr lvl="1"/>
            <a:r>
              <a:rPr lang="en-US" altLang="zh-HK" smtClean="0"/>
              <a:t>Second level</a:t>
            </a:r>
          </a:p>
          <a:p>
            <a:pPr lvl="2"/>
            <a:r>
              <a:rPr lang="en-US" altLang="zh-HK" smtClean="0"/>
              <a:t>Third level</a:t>
            </a:r>
          </a:p>
          <a:p>
            <a:pPr lvl="3"/>
            <a:r>
              <a:rPr lang="en-US" altLang="zh-HK" smtClean="0"/>
              <a:t>Fourth level</a:t>
            </a:r>
          </a:p>
          <a:p>
            <a:pPr lvl="4"/>
            <a:r>
              <a:rPr lang="en-US" altLang="zh-HK" smtClean="0"/>
              <a:t>Fifth level</a:t>
            </a:r>
            <a:endParaRPr lang="zh-HK" altLang="en-US"/>
          </a:p>
        </p:txBody>
      </p:sp>
      <p:sp>
        <p:nvSpPr>
          <p:cNvPr id="4" name="Date Placeholder 3"/>
          <p:cNvSpPr>
            <a:spLocks noGrp="1"/>
          </p:cNvSpPr>
          <p:nvPr>
            <p:ph type="dt" sz="half" idx="2"/>
          </p:nvPr>
        </p:nvSpPr>
        <p:spPr>
          <a:xfrm>
            <a:off x="914400" y="8898892"/>
            <a:ext cx="4267200" cy="511176"/>
          </a:xfrm>
          <a:prstGeom prst="rect">
            <a:avLst/>
          </a:prstGeom>
        </p:spPr>
        <p:txBody>
          <a:bodyPr vert="horz" lIns="182935" tIns="91467" rIns="182935" bIns="91467" rtlCol="0" anchor="ctr"/>
          <a:lstStyle>
            <a:lvl1pPr algn="l">
              <a:defRPr sz="2400">
                <a:solidFill>
                  <a:schemeClr val="tx1">
                    <a:tint val="75000"/>
                  </a:schemeClr>
                </a:solidFill>
              </a:defRPr>
            </a:lvl1pPr>
          </a:lstStyle>
          <a:p>
            <a:fld id="{48D34550-D495-4FD9-AAA7-F247C524B426}" type="datetimeFigureOut">
              <a:rPr lang="zh-HK" altLang="en-US" smtClean="0"/>
              <a:t>22/9/2013</a:t>
            </a:fld>
            <a:endParaRPr lang="zh-HK" altLang="en-US"/>
          </a:p>
        </p:txBody>
      </p:sp>
      <p:sp>
        <p:nvSpPr>
          <p:cNvPr id="5" name="Footer Placeholder 4"/>
          <p:cNvSpPr>
            <a:spLocks noGrp="1"/>
          </p:cNvSpPr>
          <p:nvPr>
            <p:ph type="ftr" sz="quarter" idx="3"/>
          </p:nvPr>
        </p:nvSpPr>
        <p:spPr>
          <a:xfrm>
            <a:off x="6248400" y="8898892"/>
            <a:ext cx="5791200" cy="511176"/>
          </a:xfrm>
          <a:prstGeom prst="rect">
            <a:avLst/>
          </a:prstGeom>
        </p:spPr>
        <p:txBody>
          <a:bodyPr vert="horz" lIns="182935" tIns="91467" rIns="182935" bIns="91467" rtlCol="0" anchor="ctr"/>
          <a:lstStyle>
            <a:lvl1pPr algn="ctr">
              <a:defRPr sz="24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13106400" y="8898892"/>
            <a:ext cx="4267200" cy="511176"/>
          </a:xfrm>
          <a:prstGeom prst="rect">
            <a:avLst/>
          </a:prstGeom>
        </p:spPr>
        <p:txBody>
          <a:bodyPr vert="horz" lIns="182935" tIns="91467" rIns="182935" bIns="91467" rtlCol="0" anchor="ctr"/>
          <a:lstStyle>
            <a:lvl1pPr algn="r">
              <a:defRPr sz="2400">
                <a:solidFill>
                  <a:schemeClr val="tx1">
                    <a:tint val="75000"/>
                  </a:schemeClr>
                </a:solidFill>
              </a:defRPr>
            </a:lvl1pPr>
          </a:lstStyle>
          <a:p>
            <a:fld id="{3F24738B-BEC3-48A7-BCE5-FAC3811CD9EA}" type="slidenum">
              <a:rPr lang="zh-HK" altLang="en-US" smtClean="0"/>
              <a:t>‹#›</a:t>
            </a:fld>
            <a:endParaRPr lang="zh-HK" altLang="en-US"/>
          </a:p>
        </p:txBody>
      </p:sp>
    </p:spTree>
    <p:extLst>
      <p:ext uri="{BB962C8B-B14F-4D97-AF65-F5344CB8AC3E}">
        <p14:creationId xmlns:p14="http://schemas.microsoft.com/office/powerpoint/2010/main" val="1050135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829349" rtl="0" eaLnBrk="1" latinLnBrk="0" hangingPunct="1">
        <a:spcBef>
          <a:spcPct val="0"/>
        </a:spcBef>
        <a:buNone/>
        <a:defRPr sz="8800" kern="1200">
          <a:solidFill>
            <a:schemeClr val="tx1"/>
          </a:solidFill>
          <a:latin typeface="+mj-lt"/>
          <a:ea typeface="+mj-ea"/>
          <a:cs typeface="+mj-cs"/>
        </a:defRPr>
      </a:lvl1pPr>
    </p:titleStyle>
    <p:bodyStyle>
      <a:lvl1pPr marL="686006" indent="-686006" algn="l" defTabSz="1829349"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1pPr>
      <a:lvl2pPr marL="1486346" indent="-571671" algn="l" defTabSz="1829349" rtl="0" eaLnBrk="1" latinLnBrk="0" hangingPunct="1">
        <a:spcBef>
          <a:spcPct val="20000"/>
        </a:spcBef>
        <a:buFont typeface="Arial" panose="020B0604020202020204" pitchFamily="34" charset="0"/>
        <a:buChar char="–"/>
        <a:defRPr sz="5600" kern="1200">
          <a:solidFill>
            <a:schemeClr val="tx1"/>
          </a:solidFill>
          <a:latin typeface="+mn-lt"/>
          <a:ea typeface="+mn-ea"/>
          <a:cs typeface="+mn-cs"/>
        </a:defRPr>
      </a:lvl2pPr>
      <a:lvl3pPr marL="2286686" indent="-457337" algn="l" defTabSz="1829349" rtl="0" eaLnBrk="1" latinLnBrk="0" hangingPunct="1">
        <a:spcBef>
          <a:spcPct val="20000"/>
        </a:spcBef>
        <a:buFont typeface="Arial" panose="020B0604020202020204" pitchFamily="34" charset="0"/>
        <a:buChar char="•"/>
        <a:defRPr sz="4800" kern="1200">
          <a:solidFill>
            <a:schemeClr val="tx1"/>
          </a:solidFill>
          <a:latin typeface="+mn-lt"/>
          <a:ea typeface="+mn-ea"/>
          <a:cs typeface="+mn-cs"/>
        </a:defRPr>
      </a:lvl3pPr>
      <a:lvl4pPr marL="3201360" indent="-457337" algn="l" defTabSz="1829349"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4pPr>
      <a:lvl5pPr marL="4116034" indent="-457337" algn="l" defTabSz="1829349"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5pPr>
      <a:lvl6pPr marL="5030709" indent="-457337" algn="l" defTabSz="1829349"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6pPr>
      <a:lvl7pPr marL="5945383" indent="-457337" algn="l" defTabSz="1829349"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7pPr>
      <a:lvl8pPr marL="6860057" indent="-457337" algn="l" defTabSz="1829349"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8pPr>
      <a:lvl9pPr marL="7774732" indent="-457337" algn="l" defTabSz="1829349"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9pPr>
    </p:bodyStyle>
    <p:otherStyle>
      <a:defPPr>
        <a:defRPr lang="zh-HK"/>
      </a:defPPr>
      <a:lvl1pPr marL="0" algn="l" defTabSz="1829349" rtl="0" eaLnBrk="1" latinLnBrk="0" hangingPunct="1">
        <a:defRPr sz="3600" kern="1200">
          <a:solidFill>
            <a:schemeClr val="tx1"/>
          </a:solidFill>
          <a:latin typeface="+mn-lt"/>
          <a:ea typeface="+mn-ea"/>
          <a:cs typeface="+mn-cs"/>
        </a:defRPr>
      </a:lvl1pPr>
      <a:lvl2pPr marL="914674" algn="l" defTabSz="1829349" rtl="0" eaLnBrk="1" latinLnBrk="0" hangingPunct="1">
        <a:defRPr sz="3600" kern="1200">
          <a:solidFill>
            <a:schemeClr val="tx1"/>
          </a:solidFill>
          <a:latin typeface="+mn-lt"/>
          <a:ea typeface="+mn-ea"/>
          <a:cs typeface="+mn-cs"/>
        </a:defRPr>
      </a:lvl2pPr>
      <a:lvl3pPr marL="1829349" algn="l" defTabSz="1829349" rtl="0" eaLnBrk="1" latinLnBrk="0" hangingPunct="1">
        <a:defRPr sz="3600" kern="1200">
          <a:solidFill>
            <a:schemeClr val="tx1"/>
          </a:solidFill>
          <a:latin typeface="+mn-lt"/>
          <a:ea typeface="+mn-ea"/>
          <a:cs typeface="+mn-cs"/>
        </a:defRPr>
      </a:lvl3pPr>
      <a:lvl4pPr marL="2744023" algn="l" defTabSz="1829349" rtl="0" eaLnBrk="1" latinLnBrk="0" hangingPunct="1">
        <a:defRPr sz="3600" kern="1200">
          <a:solidFill>
            <a:schemeClr val="tx1"/>
          </a:solidFill>
          <a:latin typeface="+mn-lt"/>
          <a:ea typeface="+mn-ea"/>
          <a:cs typeface="+mn-cs"/>
        </a:defRPr>
      </a:lvl4pPr>
      <a:lvl5pPr marL="3658697" algn="l" defTabSz="1829349" rtl="0" eaLnBrk="1" latinLnBrk="0" hangingPunct="1">
        <a:defRPr sz="3600" kern="1200">
          <a:solidFill>
            <a:schemeClr val="tx1"/>
          </a:solidFill>
          <a:latin typeface="+mn-lt"/>
          <a:ea typeface="+mn-ea"/>
          <a:cs typeface="+mn-cs"/>
        </a:defRPr>
      </a:lvl5pPr>
      <a:lvl6pPr marL="4573372" algn="l" defTabSz="1829349" rtl="0" eaLnBrk="1" latinLnBrk="0" hangingPunct="1">
        <a:defRPr sz="3600" kern="1200">
          <a:solidFill>
            <a:schemeClr val="tx1"/>
          </a:solidFill>
          <a:latin typeface="+mn-lt"/>
          <a:ea typeface="+mn-ea"/>
          <a:cs typeface="+mn-cs"/>
        </a:defRPr>
      </a:lvl6pPr>
      <a:lvl7pPr marL="5488046" algn="l" defTabSz="1829349" rtl="0" eaLnBrk="1" latinLnBrk="0" hangingPunct="1">
        <a:defRPr sz="3600" kern="1200">
          <a:solidFill>
            <a:schemeClr val="tx1"/>
          </a:solidFill>
          <a:latin typeface="+mn-lt"/>
          <a:ea typeface="+mn-ea"/>
          <a:cs typeface="+mn-cs"/>
        </a:defRPr>
      </a:lvl7pPr>
      <a:lvl8pPr marL="6402720" algn="l" defTabSz="1829349" rtl="0" eaLnBrk="1" latinLnBrk="0" hangingPunct="1">
        <a:defRPr sz="3600" kern="1200">
          <a:solidFill>
            <a:schemeClr val="tx1"/>
          </a:solidFill>
          <a:latin typeface="+mn-lt"/>
          <a:ea typeface="+mn-ea"/>
          <a:cs typeface="+mn-cs"/>
        </a:defRPr>
      </a:lvl8pPr>
      <a:lvl9pPr marL="7317395" algn="l" defTabSz="1829349"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HK" altLang="en-US"/>
          </a:p>
        </p:txBody>
      </p:sp>
      <p:sp>
        <p:nvSpPr>
          <p:cNvPr id="3" name="Content Placeholder 2"/>
          <p:cNvSpPr>
            <a:spLocks noGrp="1"/>
          </p:cNvSpPr>
          <p:nvPr>
            <p:ph idx="1"/>
          </p:nvPr>
        </p:nvSpPr>
        <p:spPr/>
        <p:txBody>
          <a:bodyPr/>
          <a:lstStyle/>
          <a:p>
            <a:endParaRPr lang="zh-HK" altLang="en-US"/>
          </a:p>
        </p:txBody>
      </p:sp>
      <p:pic>
        <p:nvPicPr>
          <p:cNvPr id="2050" name="Picture 2" descr="C:\Users\Johnny\Pictures\The Matrix\movies-the_003946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6281678"/>
            <a:ext cx="15849600" cy="2862322"/>
          </a:xfrm>
          <a:prstGeom prst="rect">
            <a:avLst/>
          </a:prstGeom>
          <a:noFill/>
        </p:spPr>
        <p:txBody>
          <a:bodyPr wrap="square" rtlCol="0">
            <a:spAutoFit/>
          </a:bodyPr>
          <a:lstStyle/>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”Do you believe in fate?”</a:t>
            </a:r>
          </a:p>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”No”</a:t>
            </a:r>
          </a:p>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”Why?”</a:t>
            </a:r>
          </a:p>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”Because I don’t like the idea that I’m not in control of my own life.”</a:t>
            </a:r>
          </a:p>
          <a:p>
            <a:endParaRPr lang="zh-HK" altLang="en-US" dirty="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6" name="Text Box 2"/>
          <p:cNvSpPr txBox="1">
            <a:spLocks noChangeArrowheads="1"/>
          </p:cNvSpPr>
          <p:nvPr/>
        </p:nvSpPr>
        <p:spPr bwMode="auto">
          <a:xfrm>
            <a:off x="14478000" y="161925"/>
            <a:ext cx="3173095" cy="523875"/>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noAutofit/>
          </a:bodyPr>
          <a:lstStyle/>
          <a:p>
            <a:pPr algn="r" fontAlgn="base">
              <a:spcAft>
                <a:spcPts val="0"/>
              </a:spcAft>
            </a:pPr>
            <a:r>
              <a:rPr lang="en-US" sz="3200" kern="1200" dirty="0">
                <a:solidFill>
                  <a:srgbClr val="7F7F7F"/>
                </a:solidFill>
                <a:effectLst/>
                <a:latin typeface="Arial"/>
                <a:ea typeface="SimSun"/>
              </a:rPr>
              <a:t>Software</a:t>
            </a:r>
            <a:r>
              <a:rPr lang="en-US" sz="3200" b="1" kern="1200" dirty="0">
                <a:solidFill>
                  <a:srgbClr val="548ED4"/>
                </a:solidFill>
                <a:effectLst/>
                <a:latin typeface="Arial"/>
                <a:ea typeface="SimSun"/>
              </a:rPr>
              <a:t>Tailor</a:t>
            </a:r>
            <a:endParaRPr lang="zh-TW" sz="1800" dirty="0">
              <a:effectLst/>
              <a:latin typeface="Times New Roman"/>
              <a:ea typeface="SimSun"/>
            </a:endParaRPr>
          </a:p>
        </p:txBody>
      </p:sp>
    </p:spTree>
    <p:extLst>
      <p:ext uri="{BB962C8B-B14F-4D97-AF65-F5344CB8AC3E}">
        <p14:creationId xmlns:p14="http://schemas.microsoft.com/office/powerpoint/2010/main" val="21591576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HK" altLang="en-US"/>
          </a:p>
        </p:txBody>
      </p:sp>
      <p:sp>
        <p:nvSpPr>
          <p:cNvPr id="3" name="Content Placeholder 2"/>
          <p:cNvSpPr>
            <a:spLocks noGrp="1"/>
          </p:cNvSpPr>
          <p:nvPr>
            <p:ph idx="1"/>
          </p:nvPr>
        </p:nvSpPr>
        <p:spPr/>
        <p:txBody>
          <a:bodyPr/>
          <a:lstStyle/>
          <a:p>
            <a:endParaRPr lang="zh-HK" altLang="en-US"/>
          </a:p>
        </p:txBody>
      </p:sp>
      <p:pic>
        <p:nvPicPr>
          <p:cNvPr id="12290" name="Picture 2" descr="C:\Users\Johnny\Pictures\The Matrix\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1219200"/>
            <a:ext cx="6400800" cy="1200329"/>
          </a:xfrm>
          <a:prstGeom prst="rect">
            <a:avLst/>
          </a:prstGeom>
          <a:noFill/>
        </p:spPr>
        <p:txBody>
          <a:bodyPr wrap="square" rtlCol="0">
            <a:spAutoFit/>
          </a:bodyPr>
          <a:lstStyle/>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You take a chance either way. I leave it to you.</a:t>
            </a:r>
            <a:endParaRPr lang="zh-HK" altLang="en-US" dirty="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6" name="Text Box 2"/>
          <p:cNvSpPr txBox="1">
            <a:spLocks noChangeArrowheads="1"/>
          </p:cNvSpPr>
          <p:nvPr/>
        </p:nvSpPr>
        <p:spPr bwMode="auto">
          <a:xfrm>
            <a:off x="14478000" y="8839200"/>
            <a:ext cx="3173095" cy="523875"/>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noAutofit/>
          </a:bodyPr>
          <a:lstStyle/>
          <a:p>
            <a:pPr algn="r" fontAlgn="base">
              <a:spcAft>
                <a:spcPts val="0"/>
              </a:spcAft>
            </a:pPr>
            <a:r>
              <a:rPr lang="en-US" sz="3200" kern="1200" dirty="0">
                <a:solidFill>
                  <a:srgbClr val="7F7F7F"/>
                </a:solidFill>
                <a:effectLst/>
                <a:latin typeface="Arial"/>
                <a:ea typeface="SimSun"/>
              </a:rPr>
              <a:t>Software</a:t>
            </a:r>
            <a:r>
              <a:rPr lang="en-US" sz="3200" b="1" kern="1200" dirty="0">
                <a:solidFill>
                  <a:srgbClr val="548ED4"/>
                </a:solidFill>
                <a:effectLst/>
                <a:latin typeface="Arial"/>
                <a:ea typeface="SimSun"/>
              </a:rPr>
              <a:t>Tailor</a:t>
            </a:r>
            <a:endParaRPr lang="zh-TW" sz="1800" dirty="0">
              <a:effectLst/>
              <a:latin typeface="Times New Roman"/>
              <a:ea typeface="SimSun"/>
            </a:endParaRPr>
          </a:p>
        </p:txBody>
      </p:sp>
    </p:spTree>
    <p:extLst>
      <p:ext uri="{BB962C8B-B14F-4D97-AF65-F5344CB8AC3E}">
        <p14:creationId xmlns:p14="http://schemas.microsoft.com/office/powerpoint/2010/main" val="2144085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zh-HK" altLang="en-US"/>
          </a:p>
        </p:txBody>
      </p:sp>
      <p:sp>
        <p:nvSpPr>
          <p:cNvPr id="3" name="Subtitle 2"/>
          <p:cNvSpPr>
            <a:spLocks noGrp="1"/>
          </p:cNvSpPr>
          <p:nvPr>
            <p:ph type="subTitle" idx="1"/>
          </p:nvPr>
        </p:nvSpPr>
        <p:spPr/>
        <p:txBody>
          <a:bodyPr/>
          <a:lstStyle/>
          <a:p>
            <a:endParaRPr lang="zh-HK" altLang="en-US"/>
          </a:p>
        </p:txBody>
      </p:sp>
      <p:pic>
        <p:nvPicPr>
          <p:cNvPr id="1030" name="Picture 6" descr="C:\Users\Johnny\Pictures\The Matrix\neo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96202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57200" y="1219200"/>
            <a:ext cx="6400800" cy="1200329"/>
          </a:xfrm>
          <a:prstGeom prst="rect">
            <a:avLst/>
          </a:prstGeom>
          <a:noFill/>
        </p:spPr>
        <p:txBody>
          <a:bodyPr wrap="square" rtlCol="0">
            <a:spAutoFit/>
          </a:bodyPr>
          <a:lstStyle/>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The truth. No one will panic, because nothing to fear.</a:t>
            </a:r>
            <a:endParaRPr lang="zh-HK" altLang="en-US" dirty="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6" name="Text Box 2"/>
          <p:cNvSpPr txBox="1">
            <a:spLocks noChangeArrowheads="1"/>
          </p:cNvSpPr>
          <p:nvPr/>
        </p:nvSpPr>
        <p:spPr bwMode="auto">
          <a:xfrm>
            <a:off x="14478000" y="8543925"/>
            <a:ext cx="3173095" cy="523875"/>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noAutofit/>
          </a:bodyPr>
          <a:lstStyle/>
          <a:p>
            <a:pPr algn="r" fontAlgn="base">
              <a:spcAft>
                <a:spcPts val="0"/>
              </a:spcAft>
            </a:pPr>
            <a:r>
              <a:rPr lang="en-US" sz="3200" kern="1200" dirty="0">
                <a:solidFill>
                  <a:srgbClr val="7F7F7F"/>
                </a:solidFill>
                <a:effectLst/>
                <a:latin typeface="Arial"/>
                <a:ea typeface="SimSun"/>
              </a:rPr>
              <a:t>Software</a:t>
            </a:r>
            <a:r>
              <a:rPr lang="en-US" sz="3200" b="1" kern="1200" dirty="0">
                <a:solidFill>
                  <a:srgbClr val="548ED4"/>
                </a:solidFill>
                <a:effectLst/>
                <a:latin typeface="Arial"/>
                <a:ea typeface="SimSun"/>
              </a:rPr>
              <a:t>Tailor</a:t>
            </a:r>
            <a:endParaRPr lang="zh-TW" sz="1800" dirty="0">
              <a:effectLst/>
              <a:latin typeface="Times New Roman"/>
              <a:ea typeface="SimSun"/>
            </a:endParaRPr>
          </a:p>
        </p:txBody>
      </p:sp>
    </p:spTree>
    <p:extLst>
      <p:ext uri="{BB962C8B-B14F-4D97-AF65-F5344CB8AC3E}">
        <p14:creationId xmlns:p14="http://schemas.microsoft.com/office/powerpoint/2010/main" val="37216853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HK" altLang="en-US"/>
          </a:p>
        </p:txBody>
      </p:sp>
      <p:sp>
        <p:nvSpPr>
          <p:cNvPr id="3" name="Content Placeholder 2"/>
          <p:cNvSpPr>
            <a:spLocks noGrp="1"/>
          </p:cNvSpPr>
          <p:nvPr>
            <p:ph idx="1"/>
          </p:nvPr>
        </p:nvSpPr>
        <p:spPr/>
        <p:txBody>
          <a:bodyPr/>
          <a:lstStyle/>
          <a:p>
            <a:endParaRPr lang="zh-HK" altLang="en-US"/>
          </a:p>
        </p:txBody>
      </p:sp>
      <p:pic>
        <p:nvPicPr>
          <p:cNvPr id="3074" name="Picture 2" descr="C:\Users\Johnny\Pictures\The Matrix\matrix-coco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57400" y="3501747"/>
            <a:ext cx="6400800" cy="1200329"/>
          </a:xfrm>
          <a:prstGeom prst="rect">
            <a:avLst/>
          </a:prstGeom>
          <a:noFill/>
        </p:spPr>
        <p:txBody>
          <a:bodyPr wrap="square" rtlCol="0">
            <a:spAutoFit/>
          </a:bodyPr>
          <a:lstStyle/>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Try not to think in terms of right or wrong.</a:t>
            </a:r>
          </a:p>
        </p:txBody>
      </p:sp>
      <p:sp>
        <p:nvSpPr>
          <p:cNvPr id="6" name="Text Box 2"/>
          <p:cNvSpPr txBox="1">
            <a:spLocks noChangeArrowheads="1"/>
          </p:cNvSpPr>
          <p:nvPr/>
        </p:nvSpPr>
        <p:spPr bwMode="auto">
          <a:xfrm>
            <a:off x="14554200" y="152400"/>
            <a:ext cx="3173095" cy="523875"/>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noAutofit/>
          </a:bodyPr>
          <a:lstStyle/>
          <a:p>
            <a:pPr algn="r" fontAlgn="base">
              <a:spcAft>
                <a:spcPts val="0"/>
              </a:spcAft>
            </a:pPr>
            <a:r>
              <a:rPr lang="en-US" sz="3200" kern="1200" dirty="0">
                <a:solidFill>
                  <a:srgbClr val="7F7F7F"/>
                </a:solidFill>
                <a:effectLst/>
                <a:latin typeface="Arial"/>
                <a:ea typeface="SimSun"/>
              </a:rPr>
              <a:t>Software</a:t>
            </a:r>
            <a:r>
              <a:rPr lang="en-US" sz="3200" b="1" kern="1200" dirty="0">
                <a:solidFill>
                  <a:srgbClr val="548ED4"/>
                </a:solidFill>
                <a:effectLst/>
                <a:latin typeface="Arial"/>
                <a:ea typeface="SimSun"/>
              </a:rPr>
              <a:t>Tailor</a:t>
            </a:r>
            <a:endParaRPr lang="zh-TW" sz="1800" dirty="0">
              <a:effectLst/>
              <a:latin typeface="Times New Roman"/>
              <a:ea typeface="SimSun"/>
            </a:endParaRPr>
          </a:p>
        </p:txBody>
      </p:sp>
    </p:spTree>
    <p:extLst>
      <p:ext uri="{BB962C8B-B14F-4D97-AF65-F5344CB8AC3E}">
        <p14:creationId xmlns:p14="http://schemas.microsoft.com/office/powerpoint/2010/main" val="10743417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HK" altLang="en-US"/>
          </a:p>
        </p:txBody>
      </p:sp>
      <p:sp>
        <p:nvSpPr>
          <p:cNvPr id="3" name="Content Placeholder 2"/>
          <p:cNvSpPr>
            <a:spLocks noGrp="1"/>
          </p:cNvSpPr>
          <p:nvPr>
            <p:ph idx="1"/>
          </p:nvPr>
        </p:nvSpPr>
        <p:spPr/>
        <p:txBody>
          <a:bodyPr/>
          <a:lstStyle/>
          <a:p>
            <a:endParaRPr lang="zh-HK" altLang="en-US"/>
          </a:p>
        </p:txBody>
      </p:sp>
      <p:pic>
        <p:nvPicPr>
          <p:cNvPr id="7170" name="Picture 2" descr="C:\Users\Johnny\Pictures\The Matrix\Matrix-Revolutions-HD-Cap-monica-bellucci-235287_1920_10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590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00200" y="8419236"/>
            <a:ext cx="13639800" cy="646331"/>
          </a:xfrm>
          <a:prstGeom prst="rect">
            <a:avLst/>
          </a:prstGeom>
          <a:noFill/>
        </p:spPr>
        <p:txBody>
          <a:bodyPr wrap="square" rtlCol="0">
            <a:spAutoFit/>
          </a:bodyPr>
          <a:lstStyle/>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This path has been placed before you. The choice is yours alone.</a:t>
            </a:r>
          </a:p>
        </p:txBody>
      </p:sp>
      <p:sp>
        <p:nvSpPr>
          <p:cNvPr id="6" name="Text Box 2"/>
          <p:cNvSpPr txBox="1">
            <a:spLocks noChangeArrowheads="1"/>
          </p:cNvSpPr>
          <p:nvPr/>
        </p:nvSpPr>
        <p:spPr bwMode="auto">
          <a:xfrm>
            <a:off x="14574033" y="228600"/>
            <a:ext cx="3173095" cy="523875"/>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noAutofit/>
          </a:bodyPr>
          <a:lstStyle/>
          <a:p>
            <a:pPr algn="r" fontAlgn="base">
              <a:spcAft>
                <a:spcPts val="0"/>
              </a:spcAft>
            </a:pPr>
            <a:r>
              <a:rPr lang="en-US" sz="3200" kern="1200" dirty="0">
                <a:solidFill>
                  <a:srgbClr val="7F7F7F"/>
                </a:solidFill>
                <a:effectLst/>
                <a:latin typeface="Arial"/>
                <a:ea typeface="SimSun"/>
              </a:rPr>
              <a:t>Software</a:t>
            </a:r>
            <a:r>
              <a:rPr lang="en-US" sz="3200" b="1" kern="1200" dirty="0">
                <a:solidFill>
                  <a:srgbClr val="548ED4"/>
                </a:solidFill>
                <a:effectLst/>
                <a:latin typeface="Arial"/>
                <a:ea typeface="SimSun"/>
              </a:rPr>
              <a:t>Tailor</a:t>
            </a:r>
            <a:endParaRPr lang="zh-TW" sz="1800" dirty="0">
              <a:effectLst/>
              <a:latin typeface="Times New Roman"/>
              <a:ea typeface="SimSun"/>
            </a:endParaRPr>
          </a:p>
        </p:txBody>
      </p:sp>
    </p:spTree>
    <p:extLst>
      <p:ext uri="{BB962C8B-B14F-4D97-AF65-F5344CB8AC3E}">
        <p14:creationId xmlns:p14="http://schemas.microsoft.com/office/powerpoint/2010/main" val="42657693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HK" altLang="en-US"/>
          </a:p>
        </p:txBody>
      </p:sp>
      <p:sp>
        <p:nvSpPr>
          <p:cNvPr id="3" name="Content Placeholder 2"/>
          <p:cNvSpPr>
            <a:spLocks noGrp="1"/>
          </p:cNvSpPr>
          <p:nvPr>
            <p:ph idx="1"/>
          </p:nvPr>
        </p:nvSpPr>
        <p:spPr/>
        <p:txBody>
          <a:bodyPr/>
          <a:lstStyle/>
          <a:p>
            <a:endParaRPr lang="zh-HK" altLang="en-US"/>
          </a:p>
        </p:txBody>
      </p:sp>
      <p:pic>
        <p:nvPicPr>
          <p:cNvPr id="10242" name="Picture 2" descr="C:\Users\Johnny\Pictures\The Matrix\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268200" y="1905000"/>
            <a:ext cx="5334000" cy="6740307"/>
          </a:xfrm>
          <a:prstGeom prst="rect">
            <a:avLst/>
          </a:prstGeom>
          <a:noFill/>
        </p:spPr>
        <p:txBody>
          <a:bodyPr wrap="square" rtlCol="0">
            <a:spAutoFit/>
          </a:bodyPr>
          <a:lstStyle/>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”My place is here. My future is here. It’s time for you to let go.”</a:t>
            </a:r>
          </a:p>
          <a:p>
            <a:endPar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endParaRPr>
          </a:p>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“I don’t want things to change.”</a:t>
            </a:r>
          </a:p>
          <a:p>
            <a:endPar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endParaRPr>
          </a:p>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“But you can’t stop the change….any more than you can stop the suns from setting.”</a:t>
            </a:r>
          </a:p>
          <a:p>
            <a:endParaRPr lang="zh-HK" altLang="en-US" dirty="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6" name="Text Box 2"/>
          <p:cNvSpPr txBox="1">
            <a:spLocks noChangeArrowheads="1"/>
          </p:cNvSpPr>
          <p:nvPr/>
        </p:nvSpPr>
        <p:spPr bwMode="auto">
          <a:xfrm>
            <a:off x="533400" y="609600"/>
            <a:ext cx="3173095" cy="523875"/>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noAutofit/>
          </a:bodyPr>
          <a:lstStyle/>
          <a:p>
            <a:pPr fontAlgn="base">
              <a:spcAft>
                <a:spcPts val="0"/>
              </a:spcAft>
            </a:pPr>
            <a:r>
              <a:rPr lang="en-US" sz="3200" kern="1200" dirty="0">
                <a:solidFill>
                  <a:srgbClr val="7F7F7F"/>
                </a:solidFill>
                <a:effectLst/>
                <a:latin typeface="Arial"/>
                <a:ea typeface="SimSun"/>
              </a:rPr>
              <a:t>Software</a:t>
            </a:r>
            <a:r>
              <a:rPr lang="en-US" sz="3200" b="1" kern="1200" dirty="0">
                <a:solidFill>
                  <a:srgbClr val="548ED4"/>
                </a:solidFill>
                <a:effectLst/>
                <a:latin typeface="Arial"/>
                <a:ea typeface="SimSun"/>
              </a:rPr>
              <a:t>Tailor</a:t>
            </a:r>
            <a:endParaRPr lang="zh-TW" sz="1800" dirty="0">
              <a:effectLst/>
              <a:latin typeface="Times New Roman"/>
              <a:ea typeface="SimSun"/>
            </a:endParaRPr>
          </a:p>
        </p:txBody>
      </p:sp>
    </p:spTree>
    <p:extLst>
      <p:ext uri="{BB962C8B-B14F-4D97-AF65-F5344CB8AC3E}">
        <p14:creationId xmlns:p14="http://schemas.microsoft.com/office/powerpoint/2010/main" val="23069805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HK" altLang="en-US"/>
          </a:p>
        </p:txBody>
      </p:sp>
      <p:sp>
        <p:nvSpPr>
          <p:cNvPr id="3" name="Content Placeholder 2"/>
          <p:cNvSpPr>
            <a:spLocks noGrp="1"/>
          </p:cNvSpPr>
          <p:nvPr>
            <p:ph idx="1"/>
          </p:nvPr>
        </p:nvSpPr>
        <p:spPr/>
        <p:txBody>
          <a:bodyPr/>
          <a:lstStyle/>
          <a:p>
            <a:endParaRPr lang="zh-HK" altLang="en-US"/>
          </a:p>
        </p:txBody>
      </p:sp>
      <p:pic>
        <p:nvPicPr>
          <p:cNvPr id="13314" name="Picture 2" descr="C:\Users\Johnny\Pictures\The Matrix\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340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743200" y="6386562"/>
            <a:ext cx="8839200" cy="2308324"/>
          </a:xfrm>
          <a:prstGeom prst="rect">
            <a:avLst/>
          </a:prstGeom>
          <a:solidFill>
            <a:schemeClr val="tx1">
              <a:alpha val="40000"/>
            </a:schemeClr>
          </a:solidFill>
        </p:spPr>
        <p:txBody>
          <a:bodyPr wrap="square" rtlCol="0">
            <a:spAutoFit/>
          </a:bodyPr>
          <a:lstStyle/>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Don’t worry about it. As soon as you step outside this door, you’ll remember you don’t believe in any of this fate crap. You’re in control of your own life.</a:t>
            </a:r>
            <a:endParaRPr lang="zh-HK" altLang="en-US" dirty="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6" name="Text Box 2"/>
          <p:cNvSpPr txBox="1">
            <a:spLocks noChangeArrowheads="1"/>
          </p:cNvSpPr>
          <p:nvPr/>
        </p:nvSpPr>
        <p:spPr bwMode="auto">
          <a:xfrm>
            <a:off x="14574033" y="228600"/>
            <a:ext cx="3173095" cy="523875"/>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noAutofit/>
          </a:bodyPr>
          <a:lstStyle/>
          <a:p>
            <a:pPr algn="r" fontAlgn="base">
              <a:spcAft>
                <a:spcPts val="0"/>
              </a:spcAft>
            </a:pPr>
            <a:r>
              <a:rPr lang="en-US" sz="3200" kern="1200" dirty="0">
                <a:solidFill>
                  <a:srgbClr val="7F7F7F"/>
                </a:solidFill>
                <a:effectLst/>
                <a:latin typeface="Arial"/>
                <a:ea typeface="SimSun"/>
              </a:rPr>
              <a:t>Software</a:t>
            </a:r>
            <a:r>
              <a:rPr lang="en-US" sz="3200" b="1" kern="1200" dirty="0">
                <a:solidFill>
                  <a:srgbClr val="548ED4"/>
                </a:solidFill>
                <a:effectLst/>
                <a:latin typeface="Arial"/>
                <a:ea typeface="SimSun"/>
              </a:rPr>
              <a:t>Tailor</a:t>
            </a:r>
            <a:endParaRPr lang="zh-TW" sz="1800" dirty="0">
              <a:effectLst/>
              <a:latin typeface="Times New Roman"/>
              <a:ea typeface="SimSun"/>
            </a:endParaRPr>
          </a:p>
        </p:txBody>
      </p:sp>
    </p:spTree>
    <p:extLst>
      <p:ext uri="{BB962C8B-B14F-4D97-AF65-F5344CB8AC3E}">
        <p14:creationId xmlns:p14="http://schemas.microsoft.com/office/powerpoint/2010/main" val="6741975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HK" alt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28600"/>
            <a:ext cx="18516600" cy="10415588"/>
          </a:xfrm>
        </p:spPr>
      </p:pic>
      <p:sp>
        <p:nvSpPr>
          <p:cNvPr id="8" name="TextBox 7"/>
          <p:cNvSpPr txBox="1"/>
          <p:nvPr/>
        </p:nvSpPr>
        <p:spPr>
          <a:xfrm>
            <a:off x="1066800" y="7010400"/>
            <a:ext cx="16535400" cy="2308324"/>
          </a:xfrm>
          <a:prstGeom prst="rect">
            <a:avLst/>
          </a:prstGeom>
          <a:noFill/>
        </p:spPr>
        <p:txBody>
          <a:bodyPr wrap="square" rtlCol="0">
            <a:spAutoFit/>
          </a:bodyPr>
          <a:lstStyle/>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You move to an area and you multiply and multiply until every natural resource is consumed. The only way you can survive is to spread to another area. There is another organism on this planet that follows the same pattern. A virus. Human </a:t>
            </a:r>
            <a:r>
              <a:rPr lang="en-US" altLang="zh-HK"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beings is </a:t>
            </a:r>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a disease. A cancer of this planet. You are a plague.</a:t>
            </a:r>
            <a:endParaRPr lang="zh-HK" altLang="en-US" dirty="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5" name="Text Box 2"/>
          <p:cNvSpPr txBox="1">
            <a:spLocks noChangeArrowheads="1"/>
          </p:cNvSpPr>
          <p:nvPr/>
        </p:nvSpPr>
        <p:spPr bwMode="auto">
          <a:xfrm>
            <a:off x="14574033" y="228600"/>
            <a:ext cx="3173095" cy="523875"/>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noAutofit/>
          </a:bodyPr>
          <a:lstStyle/>
          <a:p>
            <a:pPr algn="r" fontAlgn="base">
              <a:spcAft>
                <a:spcPts val="0"/>
              </a:spcAft>
            </a:pPr>
            <a:r>
              <a:rPr lang="en-US" sz="3200" kern="1200" dirty="0">
                <a:solidFill>
                  <a:srgbClr val="7F7F7F"/>
                </a:solidFill>
                <a:effectLst/>
                <a:latin typeface="Arial"/>
                <a:ea typeface="SimSun"/>
              </a:rPr>
              <a:t>Software</a:t>
            </a:r>
            <a:r>
              <a:rPr lang="en-US" sz="3200" b="1" kern="1200" dirty="0">
                <a:solidFill>
                  <a:srgbClr val="548ED4"/>
                </a:solidFill>
                <a:effectLst/>
                <a:latin typeface="Arial"/>
                <a:ea typeface="SimSun"/>
              </a:rPr>
              <a:t>Tailor</a:t>
            </a:r>
            <a:endParaRPr lang="zh-TW" sz="1800" dirty="0">
              <a:effectLst/>
              <a:latin typeface="Times New Roman"/>
              <a:ea typeface="SimSun"/>
            </a:endParaRPr>
          </a:p>
        </p:txBody>
      </p:sp>
    </p:spTree>
    <p:extLst>
      <p:ext uri="{BB962C8B-B14F-4D97-AF65-F5344CB8AC3E}">
        <p14:creationId xmlns:p14="http://schemas.microsoft.com/office/powerpoint/2010/main" val="33799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HK" altLang="en-US"/>
          </a:p>
        </p:txBody>
      </p:sp>
      <p:sp>
        <p:nvSpPr>
          <p:cNvPr id="3" name="Content Placeholder 2"/>
          <p:cNvSpPr>
            <a:spLocks noGrp="1"/>
          </p:cNvSpPr>
          <p:nvPr>
            <p:ph idx="1"/>
          </p:nvPr>
        </p:nvSpPr>
        <p:spPr/>
        <p:txBody>
          <a:bodyPr/>
          <a:lstStyle/>
          <a:p>
            <a:endParaRPr lang="zh-HK" altLang="en-US"/>
          </a:p>
        </p:txBody>
      </p:sp>
      <p:pic>
        <p:nvPicPr>
          <p:cNvPr id="15363" name="Picture 3" descr="C:\Users\Johnny\Pictures\The Matrix\neo_the_matrix_keanu_reeves_1920x1080_6659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670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200400" y="1182469"/>
            <a:ext cx="13030200" cy="646331"/>
          </a:xfrm>
          <a:prstGeom prst="rect">
            <a:avLst/>
          </a:prstGeom>
          <a:noFill/>
        </p:spPr>
        <p:txBody>
          <a:bodyPr wrap="square" rtlCol="0">
            <a:spAutoFit/>
          </a:bodyPr>
          <a:lstStyle/>
          <a:p>
            <a:pPr algn="ctr"/>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You have brought hope to those who have none.</a:t>
            </a:r>
            <a:endParaRPr lang="zh-HK" altLang="en-US" dirty="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7" name="Text Box 2"/>
          <p:cNvSpPr txBox="1">
            <a:spLocks noChangeArrowheads="1"/>
          </p:cNvSpPr>
          <p:nvPr/>
        </p:nvSpPr>
        <p:spPr bwMode="auto">
          <a:xfrm>
            <a:off x="14401800" y="396656"/>
            <a:ext cx="3173095" cy="523875"/>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noAutofit/>
          </a:bodyPr>
          <a:lstStyle/>
          <a:p>
            <a:pPr algn="r" fontAlgn="base">
              <a:spcAft>
                <a:spcPts val="0"/>
              </a:spcAft>
            </a:pPr>
            <a:r>
              <a:rPr lang="en-US" sz="3200" kern="1200" dirty="0">
                <a:solidFill>
                  <a:srgbClr val="7F7F7F"/>
                </a:solidFill>
                <a:effectLst/>
                <a:latin typeface="Arial"/>
                <a:ea typeface="SimSun"/>
              </a:rPr>
              <a:t>Software</a:t>
            </a:r>
            <a:r>
              <a:rPr lang="en-US" sz="3200" b="1" kern="1200" dirty="0">
                <a:solidFill>
                  <a:srgbClr val="548ED4"/>
                </a:solidFill>
                <a:effectLst/>
                <a:latin typeface="Arial"/>
                <a:ea typeface="SimSun"/>
              </a:rPr>
              <a:t>Tailor</a:t>
            </a:r>
            <a:endParaRPr lang="zh-TW" sz="1800" dirty="0">
              <a:effectLst/>
              <a:latin typeface="Times New Roman"/>
              <a:ea typeface="SimSun"/>
            </a:endParaRPr>
          </a:p>
        </p:txBody>
      </p:sp>
    </p:spTree>
    <p:extLst>
      <p:ext uri="{BB962C8B-B14F-4D97-AF65-F5344CB8AC3E}">
        <p14:creationId xmlns:p14="http://schemas.microsoft.com/office/powerpoint/2010/main" val="30099786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HK" altLang="en-US"/>
          </a:p>
        </p:txBody>
      </p:sp>
      <p:sp>
        <p:nvSpPr>
          <p:cNvPr id="3" name="Content Placeholder 2"/>
          <p:cNvSpPr>
            <a:spLocks noGrp="1"/>
          </p:cNvSpPr>
          <p:nvPr>
            <p:ph idx="1"/>
          </p:nvPr>
        </p:nvSpPr>
        <p:spPr/>
        <p:txBody>
          <a:bodyPr/>
          <a:lstStyle/>
          <a:p>
            <a:endParaRPr lang="zh-HK" altLang="en-US"/>
          </a:p>
        </p:txBody>
      </p:sp>
      <p:pic>
        <p:nvPicPr>
          <p:cNvPr id="16386" name="Picture 2" descr="C:\Users\Johnny\Pictures\The Matrix\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0"/>
            <a:ext cx="23171659" cy="9753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533400"/>
            <a:ext cx="10744200" cy="2308324"/>
          </a:xfrm>
          <a:prstGeom prst="rect">
            <a:avLst/>
          </a:prstGeom>
          <a:noFill/>
        </p:spPr>
        <p:txBody>
          <a:bodyPr wrap="square" rtlCol="0">
            <a:spAutoFit/>
          </a:bodyPr>
          <a:lstStyle/>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Do not try and bend the spoon. That’s impossible. Instead, only try to realize the truth. There is no spoon. Then you’ll see that it is not the spoon that bends. It is only yourself.</a:t>
            </a:r>
            <a:endParaRPr lang="zh-HK" altLang="en-US" dirty="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6" name="Text Box 2"/>
          <p:cNvSpPr txBox="1">
            <a:spLocks noChangeArrowheads="1"/>
          </p:cNvSpPr>
          <p:nvPr/>
        </p:nvSpPr>
        <p:spPr bwMode="auto">
          <a:xfrm>
            <a:off x="7086600" y="8696325"/>
            <a:ext cx="2884632" cy="523875"/>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noAutofit/>
          </a:bodyPr>
          <a:lstStyle/>
          <a:p>
            <a:pPr algn="r" fontAlgn="base">
              <a:spcAft>
                <a:spcPts val="0"/>
              </a:spcAft>
            </a:pPr>
            <a:r>
              <a:rPr lang="en-US" sz="3200" kern="1200" dirty="0">
                <a:solidFill>
                  <a:srgbClr val="7F7F7F"/>
                </a:solidFill>
                <a:effectLst/>
                <a:latin typeface="Arial"/>
                <a:ea typeface="SimSun"/>
              </a:rPr>
              <a:t>Software</a:t>
            </a:r>
            <a:r>
              <a:rPr lang="en-US" sz="3200" b="1" kern="1200" dirty="0">
                <a:solidFill>
                  <a:srgbClr val="548ED4"/>
                </a:solidFill>
                <a:effectLst/>
                <a:latin typeface="Arial"/>
                <a:ea typeface="SimSun"/>
              </a:rPr>
              <a:t>Tailor</a:t>
            </a:r>
            <a:endParaRPr lang="zh-TW" sz="1800" dirty="0">
              <a:effectLst/>
              <a:latin typeface="Times New Roman"/>
              <a:ea typeface="SimSun"/>
            </a:endParaRPr>
          </a:p>
        </p:txBody>
      </p:sp>
    </p:spTree>
    <p:extLst>
      <p:ext uri="{BB962C8B-B14F-4D97-AF65-F5344CB8AC3E}">
        <p14:creationId xmlns:p14="http://schemas.microsoft.com/office/powerpoint/2010/main" val="3543759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HK" altLang="en-US"/>
          </a:p>
        </p:txBody>
      </p:sp>
      <p:sp>
        <p:nvSpPr>
          <p:cNvPr id="3" name="Content Placeholder 2"/>
          <p:cNvSpPr>
            <a:spLocks noGrp="1"/>
          </p:cNvSpPr>
          <p:nvPr>
            <p:ph idx="1"/>
          </p:nvPr>
        </p:nvSpPr>
        <p:spPr/>
        <p:txBody>
          <a:bodyPr/>
          <a:lstStyle/>
          <a:p>
            <a:endParaRPr lang="zh-HK" altLang="en-US"/>
          </a:p>
        </p:txBody>
      </p:sp>
      <p:pic>
        <p:nvPicPr>
          <p:cNvPr id="18434" name="Picture 2" descr="C:\Users\Johnny\Pictures\The Matrix\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52600"/>
            <a:ext cx="24384000" cy="1371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904250"/>
            <a:ext cx="6400800" cy="8402300"/>
          </a:xfrm>
          <a:prstGeom prst="rect">
            <a:avLst/>
          </a:prstGeom>
          <a:noFill/>
        </p:spPr>
        <p:txBody>
          <a:bodyPr wrap="square" rtlCol="0">
            <a:spAutoFit/>
          </a:bodyPr>
          <a:lstStyle/>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Believe me when I say we have a difficult time ahead of us. But if we are to be prepared for it, we must first shed our fear of it. I stand here before you now truthfully unafraid. Why? Because I believe something you do not? No! I stand here without fear because I remember. I remember that I am here not because of the path that lies before me ….but because of the path that lies behind me.</a:t>
            </a:r>
          </a:p>
          <a:p>
            <a:endParaRPr lang="zh-HK" altLang="en-US" dirty="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7" name="Text Box 2"/>
          <p:cNvSpPr txBox="1">
            <a:spLocks noChangeArrowheads="1"/>
          </p:cNvSpPr>
          <p:nvPr/>
        </p:nvSpPr>
        <p:spPr bwMode="auto">
          <a:xfrm>
            <a:off x="14554200" y="8763000"/>
            <a:ext cx="3173095" cy="523875"/>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noAutofit/>
          </a:bodyPr>
          <a:lstStyle/>
          <a:p>
            <a:pPr algn="r" fontAlgn="base">
              <a:spcAft>
                <a:spcPts val="0"/>
              </a:spcAft>
            </a:pPr>
            <a:r>
              <a:rPr lang="en-US" sz="3200" kern="1200" dirty="0">
                <a:solidFill>
                  <a:srgbClr val="7F7F7F"/>
                </a:solidFill>
                <a:effectLst/>
                <a:latin typeface="Arial"/>
                <a:ea typeface="SimSun"/>
              </a:rPr>
              <a:t>Software</a:t>
            </a:r>
            <a:r>
              <a:rPr lang="en-US" sz="3200" b="1" kern="1200" dirty="0">
                <a:solidFill>
                  <a:srgbClr val="548ED4"/>
                </a:solidFill>
                <a:effectLst/>
                <a:latin typeface="Arial"/>
                <a:ea typeface="SimSun"/>
              </a:rPr>
              <a:t>Tailor</a:t>
            </a:r>
            <a:endParaRPr lang="zh-TW" sz="1800" dirty="0">
              <a:effectLst/>
              <a:latin typeface="Times New Roman"/>
              <a:ea typeface="SimSun"/>
            </a:endParaRPr>
          </a:p>
        </p:txBody>
      </p:sp>
    </p:spTree>
    <p:extLst>
      <p:ext uri="{BB962C8B-B14F-4D97-AF65-F5344CB8AC3E}">
        <p14:creationId xmlns:p14="http://schemas.microsoft.com/office/powerpoint/2010/main" val="12175984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HK" altLang="en-US"/>
          </a:p>
        </p:txBody>
      </p:sp>
      <p:sp>
        <p:nvSpPr>
          <p:cNvPr id="3" name="Content Placeholder 2"/>
          <p:cNvSpPr>
            <a:spLocks noGrp="1"/>
          </p:cNvSpPr>
          <p:nvPr>
            <p:ph idx="1"/>
          </p:nvPr>
        </p:nvSpPr>
        <p:spPr/>
        <p:txBody>
          <a:bodyPr/>
          <a:lstStyle/>
          <a:p>
            <a:endParaRPr lang="zh-HK" altLang="en-US"/>
          </a:p>
        </p:txBody>
      </p:sp>
      <p:pic>
        <p:nvPicPr>
          <p:cNvPr id="6146" name="Picture 2" descr="C:\Users\Johnny\Pictures\The Matrix\large%20matrix%20blu-ray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1522274"/>
            <a:ext cx="8991600" cy="1754326"/>
          </a:xfrm>
          <a:prstGeom prst="rect">
            <a:avLst/>
          </a:prstGeom>
          <a:solidFill>
            <a:schemeClr val="tx1">
              <a:alpha val="31000"/>
            </a:schemeClr>
          </a:solidFill>
        </p:spPr>
        <p:txBody>
          <a:bodyPr wrap="square" rtlCol="0">
            <a:spAutoFit/>
          </a:bodyPr>
          <a:lstStyle/>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“Not everyone believes what you believe.”</a:t>
            </a:r>
          </a:p>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“My beliefs do not require them to.”</a:t>
            </a:r>
          </a:p>
          <a:p>
            <a:endParaRPr lang="zh-HK" altLang="en-US" dirty="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6" name="Text Box 2"/>
          <p:cNvSpPr txBox="1">
            <a:spLocks noChangeArrowheads="1"/>
          </p:cNvSpPr>
          <p:nvPr/>
        </p:nvSpPr>
        <p:spPr bwMode="auto">
          <a:xfrm>
            <a:off x="14478000" y="8915400"/>
            <a:ext cx="3173095" cy="633889"/>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noAutofit/>
          </a:bodyPr>
          <a:lstStyle/>
          <a:p>
            <a:pPr algn="r" fontAlgn="base">
              <a:spcAft>
                <a:spcPts val="0"/>
              </a:spcAft>
            </a:pPr>
            <a:r>
              <a:rPr lang="en-US" sz="3200" kern="1200" dirty="0">
                <a:solidFill>
                  <a:srgbClr val="7F7F7F"/>
                </a:solidFill>
                <a:effectLst/>
                <a:latin typeface="Arial"/>
                <a:ea typeface="SimSun"/>
              </a:rPr>
              <a:t>Software</a:t>
            </a:r>
            <a:r>
              <a:rPr lang="en-US" sz="3200" b="1" kern="1200" dirty="0">
                <a:solidFill>
                  <a:srgbClr val="548ED4"/>
                </a:solidFill>
                <a:effectLst/>
                <a:latin typeface="Arial"/>
                <a:ea typeface="SimSun"/>
              </a:rPr>
              <a:t>Tailor</a:t>
            </a:r>
            <a:endParaRPr lang="zh-TW" sz="1800" dirty="0">
              <a:effectLst/>
              <a:latin typeface="Times New Roman"/>
              <a:ea typeface="SimSun"/>
            </a:endParaRPr>
          </a:p>
        </p:txBody>
      </p:sp>
    </p:spTree>
    <p:extLst>
      <p:ext uri="{BB962C8B-B14F-4D97-AF65-F5344CB8AC3E}">
        <p14:creationId xmlns:p14="http://schemas.microsoft.com/office/powerpoint/2010/main" val="29011509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HK" altLang="en-US"/>
          </a:p>
        </p:txBody>
      </p:sp>
      <p:sp>
        <p:nvSpPr>
          <p:cNvPr id="3" name="Content Placeholder 2"/>
          <p:cNvSpPr>
            <a:spLocks noGrp="1"/>
          </p:cNvSpPr>
          <p:nvPr>
            <p:ph idx="1"/>
          </p:nvPr>
        </p:nvSpPr>
        <p:spPr/>
        <p:txBody>
          <a:bodyPr/>
          <a:lstStyle/>
          <a:p>
            <a:endParaRPr lang="zh-HK" altLang="en-US"/>
          </a:p>
        </p:txBody>
      </p:sp>
      <p:pic>
        <p:nvPicPr>
          <p:cNvPr id="20482" name="Picture 2" descr="C:\Users\Johnny\Pictures\The Matrix\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 y="-533400"/>
            <a:ext cx="18542000" cy="10429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115800" y="4529136"/>
            <a:ext cx="5943600" cy="1200329"/>
          </a:xfrm>
          <a:prstGeom prst="rect">
            <a:avLst/>
          </a:prstGeom>
          <a:noFill/>
        </p:spPr>
        <p:txBody>
          <a:bodyPr wrap="square" rtlCol="0">
            <a:spAutoFit/>
          </a:bodyPr>
          <a:lstStyle/>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Now, be brave… and don’t look back. Don’t look back.</a:t>
            </a:r>
            <a:endParaRPr lang="zh-HK" altLang="en-US" dirty="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6" name="Text Box 2"/>
          <p:cNvSpPr txBox="1">
            <a:spLocks noChangeArrowheads="1"/>
          </p:cNvSpPr>
          <p:nvPr/>
        </p:nvSpPr>
        <p:spPr bwMode="auto">
          <a:xfrm>
            <a:off x="685800" y="8696325"/>
            <a:ext cx="3173095" cy="523875"/>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noAutofit/>
          </a:bodyPr>
          <a:lstStyle/>
          <a:p>
            <a:pPr fontAlgn="base">
              <a:spcAft>
                <a:spcPts val="0"/>
              </a:spcAft>
            </a:pPr>
            <a:r>
              <a:rPr lang="en-US" sz="3200" kern="1200" dirty="0">
                <a:solidFill>
                  <a:srgbClr val="7F7F7F"/>
                </a:solidFill>
                <a:effectLst/>
                <a:latin typeface="Arial"/>
                <a:ea typeface="SimSun"/>
              </a:rPr>
              <a:t>Software</a:t>
            </a:r>
            <a:r>
              <a:rPr lang="en-US" sz="3200" b="1" kern="1200" dirty="0">
                <a:solidFill>
                  <a:srgbClr val="548ED4"/>
                </a:solidFill>
                <a:effectLst/>
                <a:latin typeface="Arial"/>
                <a:ea typeface="SimSun"/>
              </a:rPr>
              <a:t>Tailor</a:t>
            </a:r>
            <a:endParaRPr lang="zh-TW" sz="1800" dirty="0">
              <a:effectLst/>
              <a:latin typeface="Times New Roman"/>
              <a:ea typeface="SimSun"/>
            </a:endParaRPr>
          </a:p>
        </p:txBody>
      </p:sp>
    </p:spTree>
    <p:extLst>
      <p:ext uri="{BB962C8B-B14F-4D97-AF65-F5344CB8AC3E}">
        <p14:creationId xmlns:p14="http://schemas.microsoft.com/office/powerpoint/2010/main" val="33158269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HK" altLang="en-US"/>
          </a:p>
        </p:txBody>
      </p:sp>
      <p:sp>
        <p:nvSpPr>
          <p:cNvPr id="3" name="Content Placeholder 2"/>
          <p:cNvSpPr>
            <a:spLocks noGrp="1"/>
          </p:cNvSpPr>
          <p:nvPr>
            <p:ph idx="1"/>
          </p:nvPr>
        </p:nvSpPr>
        <p:spPr/>
        <p:txBody>
          <a:bodyPr/>
          <a:lstStyle/>
          <a:p>
            <a:endParaRPr lang="zh-HK" altLang="en-US"/>
          </a:p>
        </p:txBody>
      </p:sp>
      <p:pic>
        <p:nvPicPr>
          <p:cNvPr id="21506" name="Picture 2" descr="C:\Users\Johnny\Pictures\The Matrix\28740_the_matrix_matrix_co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0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71600" y="1219200"/>
            <a:ext cx="12420600" cy="4524315"/>
          </a:xfrm>
          <a:prstGeom prst="rect">
            <a:avLst/>
          </a:prstGeom>
          <a:solidFill>
            <a:schemeClr val="tx1">
              <a:alpha val="30000"/>
            </a:schemeClr>
          </a:solidFill>
        </p:spPr>
        <p:txBody>
          <a:bodyPr wrap="square" rtlCol="0">
            <a:spAutoFit/>
          </a:bodyPr>
          <a:lstStyle/>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I know you’re out there. I can feel you now. I know that you’re afraid. You’re afraid of us. You’re afraid of change. I don’t know the future. I didn’t come here to tell you how this is going to end. I came here to tell you how it’s going to begin. I’m going to show you a world without rules and control, without borders or boundaries. A world where anything is possible. Where we go from there is a choice I leave it to you.</a:t>
            </a:r>
            <a:endParaRPr lang="zh-HK" altLang="en-US" dirty="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6" name="Text Box 2"/>
          <p:cNvSpPr txBox="1">
            <a:spLocks noChangeArrowheads="1"/>
          </p:cNvSpPr>
          <p:nvPr/>
        </p:nvSpPr>
        <p:spPr bwMode="auto">
          <a:xfrm>
            <a:off x="14478000" y="8686800"/>
            <a:ext cx="3173095" cy="523875"/>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noAutofit/>
          </a:bodyPr>
          <a:lstStyle/>
          <a:p>
            <a:pPr algn="r" fontAlgn="base">
              <a:spcAft>
                <a:spcPts val="0"/>
              </a:spcAft>
            </a:pPr>
            <a:r>
              <a:rPr lang="en-US" sz="3200" kern="1200" dirty="0">
                <a:solidFill>
                  <a:srgbClr val="7F7F7F"/>
                </a:solidFill>
                <a:effectLst/>
                <a:latin typeface="Arial"/>
                <a:ea typeface="SimSun"/>
              </a:rPr>
              <a:t>Software</a:t>
            </a:r>
            <a:r>
              <a:rPr lang="en-US" sz="3200" b="1" kern="1200" dirty="0">
                <a:solidFill>
                  <a:srgbClr val="548ED4"/>
                </a:solidFill>
                <a:effectLst/>
                <a:latin typeface="Arial"/>
                <a:ea typeface="SimSun"/>
              </a:rPr>
              <a:t>Tailor</a:t>
            </a:r>
            <a:endParaRPr lang="zh-TW" sz="1800" dirty="0">
              <a:effectLst/>
              <a:latin typeface="Times New Roman"/>
              <a:ea typeface="SimSun"/>
            </a:endParaRPr>
          </a:p>
        </p:txBody>
      </p:sp>
    </p:spTree>
    <p:extLst>
      <p:ext uri="{BB962C8B-B14F-4D97-AF65-F5344CB8AC3E}">
        <p14:creationId xmlns:p14="http://schemas.microsoft.com/office/powerpoint/2010/main" val="12371901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HK" altLang="en-US"/>
          </a:p>
        </p:txBody>
      </p:sp>
      <p:sp>
        <p:nvSpPr>
          <p:cNvPr id="3" name="Content Placeholder 2"/>
          <p:cNvSpPr>
            <a:spLocks noGrp="1"/>
          </p:cNvSpPr>
          <p:nvPr>
            <p:ph idx="1"/>
          </p:nvPr>
        </p:nvSpPr>
        <p:spPr/>
        <p:txBody>
          <a:bodyPr/>
          <a:lstStyle/>
          <a:p>
            <a:endParaRPr lang="zh-HK" altLang="en-US"/>
          </a:p>
        </p:txBody>
      </p:sp>
      <p:pic>
        <p:nvPicPr>
          <p:cNvPr id="8194" name="Picture 2" descr="C:\Users\Johnny\Pictures\The Matrix\laurence-fishburne-as-morpheu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1219200"/>
            <a:ext cx="6400800" cy="2308324"/>
          </a:xfrm>
          <a:prstGeom prst="rect">
            <a:avLst/>
          </a:prstGeom>
          <a:noFill/>
        </p:spPr>
        <p:txBody>
          <a:bodyPr wrap="square" rtlCol="0">
            <a:spAutoFit/>
          </a:bodyPr>
          <a:lstStyle/>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I’m trying to free your mind…..but I can only show you the door. You’re the one that has to walk through it.</a:t>
            </a:r>
          </a:p>
        </p:txBody>
      </p:sp>
      <p:sp>
        <p:nvSpPr>
          <p:cNvPr id="7" name="Text Box 2"/>
          <p:cNvSpPr txBox="1">
            <a:spLocks noChangeArrowheads="1"/>
          </p:cNvSpPr>
          <p:nvPr/>
        </p:nvSpPr>
        <p:spPr bwMode="auto">
          <a:xfrm>
            <a:off x="14478000" y="8763000"/>
            <a:ext cx="3173095" cy="523875"/>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noAutofit/>
          </a:bodyPr>
          <a:lstStyle/>
          <a:p>
            <a:pPr algn="r" fontAlgn="base">
              <a:spcAft>
                <a:spcPts val="0"/>
              </a:spcAft>
            </a:pPr>
            <a:r>
              <a:rPr lang="en-US" sz="3200" kern="1200" dirty="0">
                <a:solidFill>
                  <a:srgbClr val="7F7F7F"/>
                </a:solidFill>
                <a:effectLst/>
                <a:latin typeface="Arial"/>
                <a:ea typeface="SimSun"/>
              </a:rPr>
              <a:t>Software</a:t>
            </a:r>
            <a:r>
              <a:rPr lang="en-US" sz="3200" b="1" kern="1200" dirty="0">
                <a:solidFill>
                  <a:srgbClr val="548ED4"/>
                </a:solidFill>
                <a:effectLst/>
                <a:latin typeface="Arial"/>
                <a:ea typeface="SimSun"/>
              </a:rPr>
              <a:t>Tailor</a:t>
            </a:r>
            <a:endParaRPr lang="zh-TW" sz="1800" dirty="0">
              <a:effectLst/>
              <a:latin typeface="Times New Roman"/>
              <a:ea typeface="SimSun"/>
            </a:endParaRPr>
          </a:p>
        </p:txBody>
      </p:sp>
    </p:spTree>
    <p:extLst>
      <p:ext uri="{BB962C8B-B14F-4D97-AF65-F5344CB8AC3E}">
        <p14:creationId xmlns:p14="http://schemas.microsoft.com/office/powerpoint/2010/main" val="3502683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HK" altLang="en-US"/>
          </a:p>
        </p:txBody>
      </p:sp>
      <p:sp>
        <p:nvSpPr>
          <p:cNvPr id="3" name="Content Placeholder 2"/>
          <p:cNvSpPr>
            <a:spLocks noGrp="1"/>
          </p:cNvSpPr>
          <p:nvPr>
            <p:ph idx="1"/>
          </p:nvPr>
        </p:nvSpPr>
        <p:spPr/>
        <p:txBody>
          <a:bodyPr/>
          <a:lstStyle/>
          <a:p>
            <a:endParaRPr lang="zh-HK" altLang="en-US"/>
          </a:p>
        </p:txBody>
      </p:sp>
      <p:pic>
        <p:nvPicPr>
          <p:cNvPr id="17410" name="Picture 2" descr="C:\Users\Johnny\Pictures\The Matrix\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0"/>
            <a:ext cx="18999200" cy="97249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792200" y="3124200"/>
            <a:ext cx="4114800" cy="2862322"/>
          </a:xfrm>
          <a:prstGeom prst="rect">
            <a:avLst/>
          </a:prstGeom>
          <a:noFill/>
        </p:spPr>
        <p:txBody>
          <a:bodyPr wrap="square" rtlCol="0">
            <a:spAutoFit/>
          </a:bodyPr>
          <a:lstStyle/>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You have to let it all go. </a:t>
            </a:r>
          </a:p>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Fear….. doubt….. and disbelief. </a:t>
            </a:r>
          </a:p>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Free your mind….</a:t>
            </a:r>
            <a:endParaRPr lang="zh-HK" altLang="en-US" dirty="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6" name="Text Box 2"/>
          <p:cNvSpPr txBox="1">
            <a:spLocks noChangeArrowheads="1"/>
          </p:cNvSpPr>
          <p:nvPr/>
        </p:nvSpPr>
        <p:spPr bwMode="auto">
          <a:xfrm>
            <a:off x="457200" y="8620125"/>
            <a:ext cx="3173095" cy="523875"/>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noAutofit/>
          </a:bodyPr>
          <a:lstStyle/>
          <a:p>
            <a:pPr fontAlgn="base">
              <a:spcAft>
                <a:spcPts val="0"/>
              </a:spcAft>
            </a:pPr>
            <a:r>
              <a:rPr lang="en-US" sz="3200" kern="1200" dirty="0">
                <a:solidFill>
                  <a:srgbClr val="7F7F7F"/>
                </a:solidFill>
                <a:effectLst/>
                <a:latin typeface="Arial"/>
                <a:ea typeface="SimSun"/>
              </a:rPr>
              <a:t>Software</a:t>
            </a:r>
            <a:r>
              <a:rPr lang="en-US" sz="3200" b="1" kern="1200" dirty="0">
                <a:solidFill>
                  <a:srgbClr val="548ED4"/>
                </a:solidFill>
                <a:effectLst/>
                <a:latin typeface="Arial"/>
                <a:ea typeface="SimSun"/>
              </a:rPr>
              <a:t>Tailor</a:t>
            </a:r>
            <a:endParaRPr lang="zh-TW" sz="1800" dirty="0">
              <a:effectLst/>
              <a:latin typeface="Times New Roman"/>
              <a:ea typeface="SimSun"/>
            </a:endParaRPr>
          </a:p>
        </p:txBody>
      </p:sp>
    </p:spTree>
    <p:extLst>
      <p:ext uri="{BB962C8B-B14F-4D97-AF65-F5344CB8AC3E}">
        <p14:creationId xmlns:p14="http://schemas.microsoft.com/office/powerpoint/2010/main" val="18286784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HK" altLang="en-US"/>
          </a:p>
        </p:txBody>
      </p:sp>
      <p:sp>
        <p:nvSpPr>
          <p:cNvPr id="3" name="Content Placeholder 2"/>
          <p:cNvSpPr>
            <a:spLocks noGrp="1"/>
          </p:cNvSpPr>
          <p:nvPr>
            <p:ph idx="1"/>
          </p:nvPr>
        </p:nvSpPr>
        <p:spPr/>
        <p:txBody>
          <a:bodyPr/>
          <a:lstStyle/>
          <a:p>
            <a:endParaRPr lang="zh-HK" altLang="en-US"/>
          </a:p>
        </p:txBody>
      </p:sp>
      <p:pic>
        <p:nvPicPr>
          <p:cNvPr id="9218" name="Picture 2" descr="C:\Users\Johnny\Pictures\The Matrix\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71600" y="4114800"/>
            <a:ext cx="6400800" cy="2308324"/>
          </a:xfrm>
          <a:prstGeom prst="rect">
            <a:avLst/>
          </a:prstGeom>
          <a:noFill/>
        </p:spPr>
        <p:txBody>
          <a:bodyPr wrap="square" rtlCol="0">
            <a:spAutoFit/>
          </a:bodyPr>
          <a:lstStyle/>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You know that road. You know exactly where it ends. And I know that’s not where you want to be.</a:t>
            </a:r>
            <a:endParaRPr lang="zh-HK" altLang="en-US"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6" name="Text Box 2"/>
          <p:cNvSpPr txBox="1">
            <a:spLocks noChangeArrowheads="1"/>
          </p:cNvSpPr>
          <p:nvPr/>
        </p:nvSpPr>
        <p:spPr bwMode="auto">
          <a:xfrm>
            <a:off x="14325600" y="8610600"/>
            <a:ext cx="3173095" cy="523875"/>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noAutofit/>
          </a:bodyPr>
          <a:lstStyle/>
          <a:p>
            <a:pPr algn="r" fontAlgn="base">
              <a:spcAft>
                <a:spcPts val="0"/>
              </a:spcAft>
            </a:pPr>
            <a:r>
              <a:rPr lang="en-US" sz="3200" kern="1200" dirty="0">
                <a:solidFill>
                  <a:srgbClr val="7F7F7F"/>
                </a:solidFill>
                <a:effectLst/>
                <a:latin typeface="Arial"/>
                <a:ea typeface="SimSun"/>
              </a:rPr>
              <a:t>Software</a:t>
            </a:r>
            <a:r>
              <a:rPr lang="en-US" sz="3200" b="1" kern="1200" dirty="0">
                <a:solidFill>
                  <a:srgbClr val="548ED4"/>
                </a:solidFill>
                <a:effectLst/>
                <a:latin typeface="Arial"/>
                <a:ea typeface="SimSun"/>
              </a:rPr>
              <a:t>Tailor</a:t>
            </a:r>
            <a:endParaRPr lang="zh-TW" sz="1800" dirty="0">
              <a:effectLst/>
              <a:latin typeface="Times New Roman"/>
              <a:ea typeface="SimSun"/>
            </a:endParaRPr>
          </a:p>
        </p:txBody>
      </p:sp>
    </p:spTree>
    <p:extLst>
      <p:ext uri="{BB962C8B-B14F-4D97-AF65-F5344CB8AC3E}">
        <p14:creationId xmlns:p14="http://schemas.microsoft.com/office/powerpoint/2010/main" val="27924984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HK" altLang="en-US"/>
          </a:p>
        </p:txBody>
      </p:sp>
      <p:sp>
        <p:nvSpPr>
          <p:cNvPr id="3" name="Content Placeholder 2"/>
          <p:cNvSpPr>
            <a:spLocks noGrp="1"/>
          </p:cNvSpPr>
          <p:nvPr>
            <p:ph idx="1"/>
          </p:nvPr>
        </p:nvSpPr>
        <p:spPr/>
        <p:txBody>
          <a:bodyPr/>
          <a:lstStyle/>
          <a:p>
            <a:endParaRPr lang="zh-HK" altLang="en-US"/>
          </a:p>
        </p:txBody>
      </p:sp>
      <p:pic>
        <p:nvPicPr>
          <p:cNvPr id="19458" name="Picture 2" descr="C:\Users\Johnny\Pictures\The Matrix\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18288000" cy="10363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990600"/>
            <a:ext cx="6400800" cy="1200329"/>
          </a:xfrm>
          <a:prstGeom prst="rect">
            <a:avLst/>
          </a:prstGeom>
          <a:noFill/>
        </p:spPr>
        <p:txBody>
          <a:bodyPr wrap="square" rtlCol="0">
            <a:spAutoFit/>
          </a:bodyPr>
          <a:lstStyle/>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I can guide you, but you must do exactly as I say.</a:t>
            </a:r>
          </a:p>
        </p:txBody>
      </p:sp>
      <p:sp>
        <p:nvSpPr>
          <p:cNvPr id="6" name="Text Box 2"/>
          <p:cNvSpPr txBox="1">
            <a:spLocks noChangeArrowheads="1"/>
          </p:cNvSpPr>
          <p:nvPr/>
        </p:nvSpPr>
        <p:spPr bwMode="auto">
          <a:xfrm>
            <a:off x="14401800" y="8686800"/>
            <a:ext cx="3173095" cy="523875"/>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noAutofit/>
          </a:bodyPr>
          <a:lstStyle/>
          <a:p>
            <a:pPr algn="r" fontAlgn="base">
              <a:spcAft>
                <a:spcPts val="0"/>
              </a:spcAft>
            </a:pPr>
            <a:r>
              <a:rPr lang="en-US" sz="3200" kern="1200" dirty="0">
                <a:solidFill>
                  <a:srgbClr val="7F7F7F"/>
                </a:solidFill>
                <a:effectLst/>
                <a:latin typeface="Arial"/>
                <a:ea typeface="SimSun"/>
              </a:rPr>
              <a:t>Software</a:t>
            </a:r>
            <a:r>
              <a:rPr lang="en-US" sz="3200" b="1" kern="1200" dirty="0">
                <a:solidFill>
                  <a:srgbClr val="548ED4"/>
                </a:solidFill>
                <a:effectLst/>
                <a:latin typeface="Arial"/>
                <a:ea typeface="SimSun"/>
              </a:rPr>
              <a:t>Tailor</a:t>
            </a:r>
            <a:endParaRPr lang="zh-TW" sz="1800" dirty="0">
              <a:effectLst/>
              <a:latin typeface="Times New Roman"/>
              <a:ea typeface="SimSun"/>
            </a:endParaRPr>
          </a:p>
        </p:txBody>
      </p:sp>
    </p:spTree>
    <p:extLst>
      <p:ext uri="{BB962C8B-B14F-4D97-AF65-F5344CB8AC3E}">
        <p14:creationId xmlns:p14="http://schemas.microsoft.com/office/powerpoint/2010/main" val="9207212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HK" altLang="en-US"/>
          </a:p>
        </p:txBody>
      </p:sp>
      <p:sp>
        <p:nvSpPr>
          <p:cNvPr id="3" name="Content Placeholder 2"/>
          <p:cNvSpPr>
            <a:spLocks noGrp="1"/>
          </p:cNvSpPr>
          <p:nvPr>
            <p:ph idx="1"/>
          </p:nvPr>
        </p:nvSpPr>
        <p:spPr/>
        <p:txBody>
          <a:bodyPr/>
          <a:lstStyle/>
          <a:p>
            <a:endParaRPr lang="zh-HK" altLang="en-US"/>
          </a:p>
        </p:txBody>
      </p:sp>
      <p:pic>
        <p:nvPicPr>
          <p:cNvPr id="4098" name="Picture 2" descr="C:\Users\Johnny\Pictures\The Matrix\AlS9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1219200"/>
            <a:ext cx="14554200" cy="646331"/>
          </a:xfrm>
          <a:prstGeom prst="rect">
            <a:avLst/>
          </a:prstGeom>
          <a:solidFill>
            <a:schemeClr val="tx1">
              <a:alpha val="40000"/>
            </a:schemeClr>
          </a:solidFill>
        </p:spPr>
        <p:txBody>
          <a:bodyPr wrap="square" rtlCol="0">
            <a:spAutoFit/>
          </a:bodyPr>
          <a:lstStyle/>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There’s a difference between knowing the path and walking the path.</a:t>
            </a:r>
            <a:endParaRPr lang="zh-HK" altLang="en-US" dirty="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6" name="Text Box 2"/>
          <p:cNvSpPr txBox="1">
            <a:spLocks noChangeArrowheads="1"/>
          </p:cNvSpPr>
          <p:nvPr/>
        </p:nvSpPr>
        <p:spPr bwMode="auto">
          <a:xfrm>
            <a:off x="14478000" y="8763000"/>
            <a:ext cx="3173095" cy="523875"/>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noAutofit/>
          </a:bodyPr>
          <a:lstStyle/>
          <a:p>
            <a:pPr algn="r" fontAlgn="base">
              <a:spcAft>
                <a:spcPts val="0"/>
              </a:spcAft>
            </a:pPr>
            <a:r>
              <a:rPr lang="en-US" sz="3200" kern="1200" dirty="0">
                <a:solidFill>
                  <a:srgbClr val="7F7F7F"/>
                </a:solidFill>
                <a:effectLst/>
                <a:latin typeface="Arial"/>
                <a:ea typeface="SimSun"/>
              </a:rPr>
              <a:t>Software</a:t>
            </a:r>
            <a:r>
              <a:rPr lang="en-US" sz="3200" b="1" kern="1200" dirty="0">
                <a:solidFill>
                  <a:srgbClr val="548ED4"/>
                </a:solidFill>
                <a:effectLst/>
                <a:latin typeface="Arial"/>
                <a:ea typeface="SimSun"/>
              </a:rPr>
              <a:t>Tailor</a:t>
            </a:r>
            <a:endParaRPr lang="zh-TW" sz="1800" dirty="0">
              <a:effectLst/>
              <a:latin typeface="Times New Roman"/>
              <a:ea typeface="SimSun"/>
            </a:endParaRPr>
          </a:p>
        </p:txBody>
      </p:sp>
    </p:spTree>
    <p:extLst>
      <p:ext uri="{BB962C8B-B14F-4D97-AF65-F5344CB8AC3E}">
        <p14:creationId xmlns:p14="http://schemas.microsoft.com/office/powerpoint/2010/main" val="40986333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HK" altLang="en-US"/>
          </a:p>
        </p:txBody>
      </p:sp>
      <p:sp>
        <p:nvSpPr>
          <p:cNvPr id="3" name="Content Placeholder 2"/>
          <p:cNvSpPr>
            <a:spLocks noGrp="1"/>
          </p:cNvSpPr>
          <p:nvPr>
            <p:ph idx="1"/>
          </p:nvPr>
        </p:nvSpPr>
        <p:spPr/>
        <p:txBody>
          <a:bodyPr/>
          <a:lstStyle/>
          <a:p>
            <a:endParaRPr lang="zh-HK" altLang="en-US"/>
          </a:p>
        </p:txBody>
      </p:sp>
      <p:pic>
        <p:nvPicPr>
          <p:cNvPr id="11266" name="Picture 2" descr="C:\Users\Johnny\Pictures\The Matrix\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0" y="1577876"/>
            <a:ext cx="6400800" cy="2308324"/>
          </a:xfrm>
          <a:prstGeom prst="rect">
            <a:avLst/>
          </a:prstGeom>
          <a:noFill/>
        </p:spPr>
        <p:txBody>
          <a:bodyPr wrap="square" rtlCol="0">
            <a:spAutoFit/>
          </a:bodyPr>
          <a:lstStyle/>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“I hope you’re right.”</a:t>
            </a:r>
          </a:p>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“I do not believe it to be a matter of hope. It is simply a matter time.”</a:t>
            </a:r>
          </a:p>
        </p:txBody>
      </p:sp>
      <p:sp>
        <p:nvSpPr>
          <p:cNvPr id="7" name="Text Box 2"/>
          <p:cNvSpPr txBox="1">
            <a:spLocks noChangeArrowheads="1"/>
          </p:cNvSpPr>
          <p:nvPr/>
        </p:nvSpPr>
        <p:spPr bwMode="auto">
          <a:xfrm>
            <a:off x="14478000" y="8839200"/>
            <a:ext cx="3173095" cy="523875"/>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noAutofit/>
          </a:bodyPr>
          <a:lstStyle/>
          <a:p>
            <a:pPr algn="r" fontAlgn="base">
              <a:spcAft>
                <a:spcPts val="0"/>
              </a:spcAft>
            </a:pPr>
            <a:r>
              <a:rPr lang="en-US" sz="3200" kern="1200" dirty="0">
                <a:solidFill>
                  <a:srgbClr val="7F7F7F"/>
                </a:solidFill>
                <a:effectLst/>
                <a:latin typeface="Arial"/>
                <a:ea typeface="SimSun"/>
              </a:rPr>
              <a:t>Software</a:t>
            </a:r>
            <a:r>
              <a:rPr lang="en-US" sz="3200" b="1" kern="1200" dirty="0">
                <a:solidFill>
                  <a:srgbClr val="548ED4"/>
                </a:solidFill>
                <a:effectLst/>
                <a:latin typeface="Arial"/>
                <a:ea typeface="SimSun"/>
              </a:rPr>
              <a:t>Tailor</a:t>
            </a:r>
            <a:endParaRPr lang="zh-TW" sz="1800" dirty="0">
              <a:effectLst/>
              <a:latin typeface="Times New Roman"/>
              <a:ea typeface="SimSun"/>
            </a:endParaRPr>
          </a:p>
        </p:txBody>
      </p:sp>
    </p:spTree>
    <p:extLst>
      <p:ext uri="{BB962C8B-B14F-4D97-AF65-F5344CB8AC3E}">
        <p14:creationId xmlns:p14="http://schemas.microsoft.com/office/powerpoint/2010/main" val="20109426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HK" altLang="en-US"/>
          </a:p>
        </p:txBody>
      </p:sp>
      <p:sp>
        <p:nvSpPr>
          <p:cNvPr id="3" name="Content Placeholder 2"/>
          <p:cNvSpPr>
            <a:spLocks noGrp="1"/>
          </p:cNvSpPr>
          <p:nvPr>
            <p:ph idx="1"/>
          </p:nvPr>
        </p:nvSpPr>
        <p:spPr/>
        <p:txBody>
          <a:bodyPr/>
          <a:lstStyle/>
          <a:p>
            <a:endParaRPr lang="zh-HK" altLang="en-US"/>
          </a:p>
        </p:txBody>
      </p:sp>
      <p:pic>
        <p:nvPicPr>
          <p:cNvPr id="5122" name="Picture 2" descr="C:\Users\Johnny\Pictures\The Matrix\the-matrix-hd-dvd-1080p-0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896600" y="3200400"/>
            <a:ext cx="6400800" cy="2862322"/>
          </a:xfrm>
          <a:prstGeom prst="rect">
            <a:avLst/>
          </a:prstGeom>
          <a:noFill/>
        </p:spPr>
        <p:txBody>
          <a:bodyPr wrap="square" rtlCol="0">
            <a:spAutoFit/>
          </a:bodyPr>
          <a:lstStyle/>
          <a:p>
            <a:r>
              <a:rPr lang="en-US" altLang="zh-HK"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I can see it in your eyes. You have the look of a man who accepts what he sees, because he is expecting to wake up.</a:t>
            </a:r>
            <a:endParaRPr lang="zh-HK" altLang="en-US" dirty="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6" name="Text Box 2"/>
          <p:cNvSpPr txBox="1">
            <a:spLocks noChangeArrowheads="1"/>
          </p:cNvSpPr>
          <p:nvPr/>
        </p:nvSpPr>
        <p:spPr bwMode="auto">
          <a:xfrm>
            <a:off x="14574033" y="314325"/>
            <a:ext cx="3173095" cy="523875"/>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noAutofit/>
          </a:bodyPr>
          <a:lstStyle/>
          <a:p>
            <a:pPr algn="r" fontAlgn="base">
              <a:spcAft>
                <a:spcPts val="0"/>
              </a:spcAft>
            </a:pPr>
            <a:r>
              <a:rPr lang="en-US" sz="3200" kern="1200" dirty="0">
                <a:solidFill>
                  <a:srgbClr val="7F7F7F"/>
                </a:solidFill>
                <a:effectLst/>
                <a:latin typeface="Arial"/>
                <a:ea typeface="SimSun"/>
              </a:rPr>
              <a:t>Software</a:t>
            </a:r>
            <a:r>
              <a:rPr lang="en-US" sz="3200" b="1" kern="1200" dirty="0">
                <a:solidFill>
                  <a:srgbClr val="548ED4"/>
                </a:solidFill>
                <a:effectLst/>
                <a:latin typeface="Arial"/>
                <a:ea typeface="SimSun"/>
              </a:rPr>
              <a:t>Tailor</a:t>
            </a:r>
            <a:endParaRPr lang="zh-TW" sz="1800" dirty="0">
              <a:effectLst/>
              <a:latin typeface="Times New Roman"/>
              <a:ea typeface="SimSun"/>
            </a:endParaRPr>
          </a:p>
        </p:txBody>
      </p:sp>
    </p:spTree>
    <p:extLst>
      <p:ext uri="{BB962C8B-B14F-4D97-AF65-F5344CB8AC3E}">
        <p14:creationId xmlns:p14="http://schemas.microsoft.com/office/powerpoint/2010/main" val="36387706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1519</TotalTime>
  <Words>664</Words>
  <Application>Microsoft Office PowerPoint</Application>
  <PresentationFormat>Custom</PresentationFormat>
  <Paragraphs>53</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Software Tailor (HK) 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Johnny</dc:creator>
  <cp:lastModifiedBy>Johnny</cp:lastModifiedBy>
  <cp:revision>43</cp:revision>
  <dcterms:created xsi:type="dcterms:W3CDTF">2013-09-13T07:59:33Z</dcterms:created>
  <dcterms:modified xsi:type="dcterms:W3CDTF">2013-09-22T09:29:54Z</dcterms:modified>
</cp:coreProperties>
</file>